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397" r:id="rId2"/>
    <p:sldId id="407" r:id="rId3"/>
    <p:sldId id="408" r:id="rId4"/>
    <p:sldId id="409" r:id="rId5"/>
    <p:sldId id="410" r:id="rId6"/>
    <p:sldId id="411" r:id="rId7"/>
    <p:sldId id="412"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漫威" id="{927AB019-8044-4B8D-B655-5F2024D039AB}">
          <p14:sldIdLst>
            <p14:sldId id="397"/>
            <p14:sldId id="407"/>
            <p14:sldId id="408"/>
            <p14:sldId id="409"/>
            <p14:sldId id="410"/>
            <p14:sldId id="411"/>
            <p14:sldId id="41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52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96" d="100"/>
          <a:sy n="96" d="100"/>
        </p:scale>
        <p:origin x="81" y="40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8B260A-0448-47F9-9EB0-C3B1E0D8C4C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C2B38C0-3497-47AA-AA89-BAA33F5CC7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60F4AAB1-C360-40B8-A31D-013C7E4A57A3}"/>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5" name="页脚占位符 4">
            <a:extLst>
              <a:ext uri="{FF2B5EF4-FFF2-40B4-BE49-F238E27FC236}">
                <a16:creationId xmlns:a16="http://schemas.microsoft.com/office/drawing/2014/main" id="{F61EB7D0-300D-49AD-83FF-C3B6B0FD306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C81C55B-E84A-4EA4-B847-32D3AA07E380}"/>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4196142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689D2A-F2A8-4293-A019-2606CACAD50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27F73FF-498D-429C-AB4B-DB3EB65321DB}"/>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49A201F-8CB1-47E8-A862-1133226B30FC}"/>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5" name="页脚占位符 4">
            <a:extLst>
              <a:ext uri="{FF2B5EF4-FFF2-40B4-BE49-F238E27FC236}">
                <a16:creationId xmlns:a16="http://schemas.microsoft.com/office/drawing/2014/main" id="{EBBA1626-2114-4E96-AF29-F9A0A544323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34727C3-A18F-45EC-A75D-84C088A6603D}"/>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3867302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432C675-ABC0-48E1-A557-0F081AF73A9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F5F308F-DD47-4ACC-918E-6D3A25E3C893}"/>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6502397-F871-44AB-8B3D-E688BDE8ABC1}"/>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5" name="页脚占位符 4">
            <a:extLst>
              <a:ext uri="{FF2B5EF4-FFF2-40B4-BE49-F238E27FC236}">
                <a16:creationId xmlns:a16="http://schemas.microsoft.com/office/drawing/2014/main" id="{D3AE8CB5-1595-4A43-8ED5-47D9D4A0FE4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00C92DA-F40B-4EC7-8C31-C95D6C884815}"/>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4072495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EEC09B-D0A8-408C-BD76-6DF279D59B7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CBFC8DF-C7A3-4F1E-9E31-097A802970A2}"/>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473D244-CDCD-4BBF-B153-8ACA7B0637A8}"/>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5" name="页脚占位符 4">
            <a:extLst>
              <a:ext uri="{FF2B5EF4-FFF2-40B4-BE49-F238E27FC236}">
                <a16:creationId xmlns:a16="http://schemas.microsoft.com/office/drawing/2014/main" id="{D6C5C753-F44F-4E89-8654-BF32C54ECA1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E81A260-5D26-4E0B-A48F-EE5AF666F0E3}"/>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34177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795AF7-EFFE-427D-ABDF-F77602F94D5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126B025-C889-4DCF-9A36-365C50E2B6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DCBD56EB-C451-413F-94F2-2287868FEE99}"/>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5" name="页脚占位符 4">
            <a:extLst>
              <a:ext uri="{FF2B5EF4-FFF2-40B4-BE49-F238E27FC236}">
                <a16:creationId xmlns:a16="http://schemas.microsoft.com/office/drawing/2014/main" id="{A680E739-F775-40A7-A44C-95DF583788F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0795464-9274-4DDB-AF70-489DAB4F0691}"/>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34830374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D066F3-C679-4C80-8F13-AE3BE6E1F87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4488244-EB04-4FA9-824C-5BEC38556D2C}"/>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E7F8623D-2B53-4256-914F-A008AC169B80}"/>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F46F94C1-C1DB-4CEE-B389-81FD5992A758}"/>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6" name="页脚占位符 5">
            <a:extLst>
              <a:ext uri="{FF2B5EF4-FFF2-40B4-BE49-F238E27FC236}">
                <a16:creationId xmlns:a16="http://schemas.microsoft.com/office/drawing/2014/main" id="{4EAEAE98-AD49-4B9E-8C8E-72BE9BDB838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2E66179-0F19-4C2B-A0D4-8FAD55B87A56}"/>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4079468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5DF7AE-7AFA-4379-9B03-C9B06542AC1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C1B92B6-0D25-4E45-93D4-C7CDF5EB55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062EBBCC-21F1-40B3-A99E-922BA4882085}"/>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6C4E871D-CB4D-4A4C-AE3E-9FC1199696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DD108A99-5321-40F1-AF24-1812B2FE79A3}"/>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3D435957-5977-4DE8-B5B0-77D2472B06F7}"/>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8" name="页脚占位符 7">
            <a:extLst>
              <a:ext uri="{FF2B5EF4-FFF2-40B4-BE49-F238E27FC236}">
                <a16:creationId xmlns:a16="http://schemas.microsoft.com/office/drawing/2014/main" id="{73A6286C-0641-4598-A151-772B2165DD7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050BB43-27F8-4954-B208-78F8C1B51776}"/>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1136376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AEACCF-45FF-4F41-8B33-DCAF2F86D39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0C076DB-7941-42A3-B515-8DF45BA6E319}"/>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4" name="页脚占位符 3">
            <a:extLst>
              <a:ext uri="{FF2B5EF4-FFF2-40B4-BE49-F238E27FC236}">
                <a16:creationId xmlns:a16="http://schemas.microsoft.com/office/drawing/2014/main" id="{C230C204-814D-4DA9-A327-963C32910ED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1BAAD46-7653-4A9C-9C82-AD1757CA2B0D}"/>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3794146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3FE8E2A-C3C4-4F6D-B10A-78A29FFDF99B}"/>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3" name="页脚占位符 2">
            <a:extLst>
              <a:ext uri="{FF2B5EF4-FFF2-40B4-BE49-F238E27FC236}">
                <a16:creationId xmlns:a16="http://schemas.microsoft.com/office/drawing/2014/main" id="{BB5DD72B-A64C-4301-A82F-88A228BA3285}"/>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EFA88C6-C9AF-4097-9794-7AB7D6DE9914}"/>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2843856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629202-5CD2-4287-B074-49885F17D9F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8E657AE-D784-4AED-BFF5-37F082AB67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B49289BB-9C19-4728-95EA-F8655AB1FF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7B4234E-F31B-4BAD-845E-9A8336EBD6A8}"/>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6" name="页脚占位符 5">
            <a:extLst>
              <a:ext uri="{FF2B5EF4-FFF2-40B4-BE49-F238E27FC236}">
                <a16:creationId xmlns:a16="http://schemas.microsoft.com/office/drawing/2014/main" id="{0F179554-E81D-433D-90B0-7E91ABBF93D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16A08C3-FD46-427F-9CA5-6E45C1BD27B0}"/>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78608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D9AC4A-B9E2-49BC-A013-E4EF9065EA2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9AEF18D0-F625-47A6-8B98-E7C7D2A532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B0E74E28-1FAE-4427-A38B-A4CABC7544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7746FCF-4B2B-46EE-88D8-B241952B9DA3}"/>
              </a:ext>
            </a:extLst>
          </p:cNvPr>
          <p:cNvSpPr>
            <a:spLocks noGrp="1"/>
          </p:cNvSpPr>
          <p:nvPr>
            <p:ph type="dt" sz="half" idx="10"/>
          </p:nvPr>
        </p:nvSpPr>
        <p:spPr/>
        <p:txBody>
          <a:bodyPr/>
          <a:lstStyle/>
          <a:p>
            <a:fld id="{F2005667-69C0-4439-9ADE-AA01E67C56C2}" type="datetimeFigureOut">
              <a:rPr lang="zh-CN" altLang="en-US" smtClean="0"/>
              <a:t>2020/10/14</a:t>
            </a:fld>
            <a:endParaRPr lang="zh-CN" altLang="en-US"/>
          </a:p>
        </p:txBody>
      </p:sp>
      <p:sp>
        <p:nvSpPr>
          <p:cNvPr id="6" name="页脚占位符 5">
            <a:extLst>
              <a:ext uri="{FF2B5EF4-FFF2-40B4-BE49-F238E27FC236}">
                <a16:creationId xmlns:a16="http://schemas.microsoft.com/office/drawing/2014/main" id="{EF7D4BBC-C055-41EC-A8D8-EAB9331D8E9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81550D-8C12-4714-81DF-8C3DFA3F6FBC}"/>
              </a:ext>
            </a:extLst>
          </p:cNvPr>
          <p:cNvSpPr>
            <a:spLocks noGrp="1"/>
          </p:cNvSpPr>
          <p:nvPr>
            <p:ph type="sldNum" sz="quarter" idx="12"/>
          </p:nvPr>
        </p:nvSpPr>
        <p:spPr/>
        <p:txBody>
          <a:body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2408735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09AB068-DAAD-4614-966F-E11576E9D5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8EA143E-1508-4FB9-89E7-53D30C784D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6B18BED-3721-450A-947B-66F1F90539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005667-69C0-4439-9ADE-AA01E67C56C2}" type="datetimeFigureOut">
              <a:rPr lang="zh-CN" altLang="en-US" smtClean="0"/>
              <a:t>2020/10/14</a:t>
            </a:fld>
            <a:endParaRPr lang="zh-CN" altLang="en-US"/>
          </a:p>
        </p:txBody>
      </p:sp>
      <p:sp>
        <p:nvSpPr>
          <p:cNvPr id="5" name="页脚占位符 4">
            <a:extLst>
              <a:ext uri="{FF2B5EF4-FFF2-40B4-BE49-F238E27FC236}">
                <a16:creationId xmlns:a16="http://schemas.microsoft.com/office/drawing/2014/main" id="{9D1E5B73-DB1B-4A1F-B8D2-C56A128B0E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535BD8F4-F916-4234-93F9-A3EDE0A3FF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D19934-1FDB-4ADB-A395-E1AAD9A4DDDE}" type="slidenum">
              <a:rPr lang="zh-CN" altLang="en-US" smtClean="0"/>
              <a:t>‹#›</a:t>
            </a:fld>
            <a:endParaRPr lang="zh-CN" altLang="en-US"/>
          </a:p>
        </p:txBody>
      </p:sp>
    </p:spTree>
    <p:extLst>
      <p:ext uri="{BB962C8B-B14F-4D97-AF65-F5344CB8AC3E}">
        <p14:creationId xmlns:p14="http://schemas.microsoft.com/office/powerpoint/2010/main" val="4084502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12">
          <p15:clr>
            <a:srgbClr val="F26B43"/>
          </p15:clr>
        </p15:guide>
        <p15:guide id="5" orient="horz" pos="3928">
          <p15:clr>
            <a:srgbClr val="F26B43"/>
          </p15:clr>
        </p15:guide>
        <p15:guide id="6" orient="horz" pos="3864">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10.png"/><Relationship Id="rId5" Type="http://schemas.openxmlformats.org/officeDocument/2006/relationships/image" Target="../media/image2.png"/><Relationship Id="rId10" Type="http://schemas.openxmlformats.org/officeDocument/2006/relationships/image" Target="../media/image11.png"/><Relationship Id="rId4" Type="http://schemas.openxmlformats.org/officeDocument/2006/relationships/image" Target="../media/image9.gif"/><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image" Target="../media/image9.gif"/><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4.png"/><Relationship Id="rId9" Type="http://schemas.openxmlformats.org/officeDocument/2006/relationships/image" Target="../media/image16.png"/></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18.png"/><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7.png"/><Relationship Id="rId9" Type="http://schemas.openxmlformats.org/officeDocument/2006/relationships/image" Target="../media/image19.pn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20.pn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23" name="图片 22">
            <a:extLst>
              <a:ext uri="{FF2B5EF4-FFF2-40B4-BE49-F238E27FC236}">
                <a16:creationId xmlns:a16="http://schemas.microsoft.com/office/drawing/2014/main" id="{0D9E7D03-FDE6-423E-9D0F-5BB82AFF0CE0}"/>
              </a:ext>
            </a:extLst>
          </p:cNvPr>
          <p:cNvPicPr>
            <a:picLocks noChangeAspect="1"/>
          </p:cNvPicPr>
          <p:nvPr/>
        </p:nvPicPr>
        <p:blipFill rotWithShape="1">
          <a:blip r:embed="rId4"/>
          <a:srcRect l="11111" r="11111"/>
          <a:stretch/>
        </p:blipFill>
        <p:spPr>
          <a:xfrm>
            <a:off x="0" y="0"/>
            <a:ext cx="12192000" cy="6858000"/>
          </a:xfrm>
          <a:prstGeom prst="rect">
            <a:avLst/>
          </a:prstGeom>
        </p:spPr>
      </p:pic>
      <p:sp>
        <p:nvSpPr>
          <p:cNvPr id="21" name="任意多边形: 形状 20">
            <a:extLst>
              <a:ext uri="{FF2B5EF4-FFF2-40B4-BE49-F238E27FC236}">
                <a16:creationId xmlns:a16="http://schemas.microsoft.com/office/drawing/2014/main" id="{3CAE4F2B-FA7A-49EE-85E8-06EF0F5B8AEE}"/>
              </a:ext>
            </a:extLst>
          </p:cNvPr>
          <p:cNvSpPr/>
          <p:nvPr/>
        </p:nvSpPr>
        <p:spPr>
          <a:xfrm>
            <a:off x="1" y="0"/>
            <a:ext cx="9874929" cy="6858000"/>
          </a:xfrm>
          <a:custGeom>
            <a:avLst/>
            <a:gdLst>
              <a:gd name="connsiteX0" fmla="*/ 0 w 9874929"/>
              <a:gd name="connsiteY0" fmla="*/ 0 h 6858000"/>
              <a:gd name="connsiteX1" fmla="*/ 8450348 w 9874929"/>
              <a:gd name="connsiteY1" fmla="*/ 0 h 6858000"/>
              <a:gd name="connsiteX2" fmla="*/ 9289619 w 9874929"/>
              <a:gd name="connsiteY2" fmla="*/ 0 h 6858000"/>
              <a:gd name="connsiteX3" fmla="*/ 9874929 w 9874929"/>
              <a:gd name="connsiteY3" fmla="*/ 0 h 6858000"/>
              <a:gd name="connsiteX4" fmla="*/ 9874929 w 9874929"/>
              <a:gd name="connsiteY4" fmla="*/ 1575568 h 6858000"/>
              <a:gd name="connsiteX5" fmla="*/ 9611279 w 9874929"/>
              <a:gd name="connsiteY5" fmla="*/ 1575568 h 6858000"/>
              <a:gd name="connsiteX6" fmla="*/ 9695645 w 9874929"/>
              <a:gd name="connsiteY6" fmla="*/ 1828800 h 6858000"/>
              <a:gd name="connsiteX7" fmla="*/ 9834432 w 9874929"/>
              <a:gd name="connsiteY7" fmla="*/ 2318305 h 6858000"/>
              <a:gd name="connsiteX8" fmla="*/ 9692650 w 9874929"/>
              <a:gd name="connsiteY8" fmla="*/ 3723435 h 6858000"/>
              <a:gd name="connsiteX9" fmla="*/ 9086849 w 9874929"/>
              <a:gd name="connsiteY9" fmla="*/ 4051300 h 6858000"/>
              <a:gd name="connsiteX10" fmla="*/ 8983491 w 9874929"/>
              <a:gd name="connsiteY10" fmla="*/ 4545623 h 6858000"/>
              <a:gd name="connsiteX11" fmla="*/ 8897256 w 9874929"/>
              <a:gd name="connsiteY11" fmla="*/ 4615543 h 6858000"/>
              <a:gd name="connsiteX12" fmla="*/ 8817396 w 9874929"/>
              <a:gd name="connsiteY12" fmla="*/ 4951795 h 6858000"/>
              <a:gd name="connsiteX13" fmla="*/ 8534399 w 9874929"/>
              <a:gd name="connsiteY13" fmla="*/ 4991100 h 6858000"/>
              <a:gd name="connsiteX14" fmla="*/ 8229599 w 9874929"/>
              <a:gd name="connsiteY14" fmla="*/ 6477000 h 6858000"/>
              <a:gd name="connsiteX15" fmla="*/ 8222129 w 9874929"/>
              <a:gd name="connsiteY15" fmla="*/ 6858000 h 6858000"/>
              <a:gd name="connsiteX16" fmla="*/ 0 w 9874929"/>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74929" h="6858000">
                <a:moveTo>
                  <a:pt x="0" y="0"/>
                </a:moveTo>
                <a:lnTo>
                  <a:pt x="8450348" y="0"/>
                </a:lnTo>
                <a:lnTo>
                  <a:pt x="9289619" y="0"/>
                </a:lnTo>
                <a:lnTo>
                  <a:pt x="9874929" y="0"/>
                </a:lnTo>
                <a:lnTo>
                  <a:pt x="9874929" y="1575568"/>
                </a:lnTo>
                <a:lnTo>
                  <a:pt x="9611279" y="1575568"/>
                </a:lnTo>
                <a:lnTo>
                  <a:pt x="9695645" y="1828800"/>
                </a:lnTo>
                <a:lnTo>
                  <a:pt x="9834432" y="2318305"/>
                </a:lnTo>
                <a:lnTo>
                  <a:pt x="9692650" y="3723435"/>
                </a:lnTo>
                <a:lnTo>
                  <a:pt x="9086849" y="4051300"/>
                </a:lnTo>
                <a:lnTo>
                  <a:pt x="8983491" y="4545623"/>
                </a:lnTo>
                <a:lnTo>
                  <a:pt x="8897256" y="4615543"/>
                </a:lnTo>
                <a:lnTo>
                  <a:pt x="8817396" y="4951795"/>
                </a:lnTo>
                <a:lnTo>
                  <a:pt x="8534399" y="4991100"/>
                </a:lnTo>
                <a:lnTo>
                  <a:pt x="8229599" y="6477000"/>
                </a:lnTo>
                <a:lnTo>
                  <a:pt x="8222129" y="6858000"/>
                </a:lnTo>
                <a:lnTo>
                  <a:pt x="0" y="6858000"/>
                </a:lnTo>
                <a:close/>
              </a:path>
            </a:pathLst>
          </a:custGeom>
          <a:gradFill>
            <a:gsLst>
              <a:gs pos="31000">
                <a:srgbClr val="111F37"/>
              </a:gs>
              <a:gs pos="100000">
                <a:srgbClr val="337ABB"/>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pic>
        <p:nvPicPr>
          <p:cNvPr id="31" name="图片 30" descr="图片包含 户外, 标牌, 文字&#10;&#10;已生成高可信度的说明">
            <a:extLst>
              <a:ext uri="{FF2B5EF4-FFF2-40B4-BE49-F238E27FC236}">
                <a16:creationId xmlns:a16="http://schemas.microsoft.com/office/drawing/2014/main" id="{1CB68CBA-43D9-4091-8FE3-A5794600A392}"/>
              </a:ext>
            </a:extLst>
          </p:cNvPr>
          <p:cNvPicPr>
            <a:picLocks noChangeAspect="1"/>
          </p:cNvPicPr>
          <p:nvPr/>
        </p:nvPicPr>
        <p:blipFill rotWithShape="1">
          <a:blip r:embed="rId5">
            <a:extLst>
              <a:ext uri="{28A0092B-C50C-407E-A947-70E740481C1C}">
                <a14:useLocalDpi xmlns:a14="http://schemas.microsoft.com/office/drawing/2010/main" val="0"/>
              </a:ext>
            </a:extLst>
          </a:blip>
          <a:srcRect l="38093" r="31620" b="80810"/>
          <a:stretch/>
        </p:blipFill>
        <p:spPr>
          <a:xfrm>
            <a:off x="517297" y="434443"/>
            <a:ext cx="1348740" cy="370825"/>
          </a:xfrm>
          <a:custGeom>
            <a:avLst/>
            <a:gdLst>
              <a:gd name="connsiteX0" fmla="*/ 0 w 4541916"/>
              <a:gd name="connsiteY0" fmla="*/ 0 h 627188"/>
              <a:gd name="connsiteX1" fmla="*/ 4541916 w 4541916"/>
              <a:gd name="connsiteY1" fmla="*/ 0 h 627188"/>
              <a:gd name="connsiteX2" fmla="*/ 4541916 w 4541916"/>
              <a:gd name="connsiteY2" fmla="*/ 627188 h 627188"/>
              <a:gd name="connsiteX3" fmla="*/ 0 w 4541916"/>
              <a:gd name="connsiteY3" fmla="*/ 627188 h 627188"/>
            </a:gdLst>
            <a:ahLst/>
            <a:cxnLst>
              <a:cxn ang="0">
                <a:pos x="connsiteX0" y="connsiteY0"/>
              </a:cxn>
              <a:cxn ang="0">
                <a:pos x="connsiteX1" y="connsiteY1"/>
              </a:cxn>
              <a:cxn ang="0">
                <a:pos x="connsiteX2" y="connsiteY2"/>
              </a:cxn>
              <a:cxn ang="0">
                <a:pos x="connsiteX3" y="connsiteY3"/>
              </a:cxn>
            </a:cxnLst>
            <a:rect l="l" t="t" r="r" b="b"/>
            <a:pathLst>
              <a:path w="4541916" h="627188">
                <a:moveTo>
                  <a:pt x="0" y="0"/>
                </a:moveTo>
                <a:lnTo>
                  <a:pt x="4541916" y="0"/>
                </a:lnTo>
                <a:lnTo>
                  <a:pt x="4541916" y="627188"/>
                </a:lnTo>
                <a:lnTo>
                  <a:pt x="0" y="627188"/>
                </a:lnTo>
                <a:close/>
              </a:path>
            </a:pathLst>
          </a:custGeom>
        </p:spPr>
      </p:pic>
      <p:pic>
        <p:nvPicPr>
          <p:cNvPr id="59" name="PA_图片 480">
            <a:extLst>
              <a:ext uri="{FF2B5EF4-FFF2-40B4-BE49-F238E27FC236}">
                <a16:creationId xmlns:a16="http://schemas.microsoft.com/office/drawing/2014/main" id="{6227E078-E3BF-4EA2-AFE1-527E0ED912B5}"/>
              </a:ext>
            </a:extLst>
          </p:cNvPr>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flipH="1">
            <a:off x="-433818" y="2190919"/>
            <a:ext cx="2987456" cy="372670"/>
          </a:xfrm>
          <a:prstGeom prst="rect">
            <a:avLst/>
          </a:prstGeom>
        </p:spPr>
      </p:pic>
      <p:pic>
        <p:nvPicPr>
          <p:cNvPr id="25" name="图片 24" descr="图片包含 人员, 服装&#10;&#10;描述已自动生成">
            <a:extLst>
              <a:ext uri="{FF2B5EF4-FFF2-40B4-BE49-F238E27FC236}">
                <a16:creationId xmlns:a16="http://schemas.microsoft.com/office/drawing/2014/main" id="{EA28BE3B-D8CE-46AC-87F1-29520FB00977}"/>
              </a:ext>
            </a:extLst>
          </p:cNvPr>
          <p:cNvPicPr>
            <a:picLocks noChangeAspect="1"/>
          </p:cNvPicPr>
          <p:nvPr/>
        </p:nvPicPr>
        <p:blipFill>
          <a:blip r:embed="rId7">
            <a:alphaModFix amt="20000"/>
            <a:extLst>
              <a:ext uri="{28A0092B-C50C-407E-A947-70E740481C1C}">
                <a14:useLocalDpi xmlns:a14="http://schemas.microsoft.com/office/drawing/2010/main" val="0"/>
              </a:ext>
            </a:extLst>
          </a:blip>
          <a:stretch>
            <a:fillRect/>
          </a:stretch>
        </p:blipFill>
        <p:spPr>
          <a:xfrm rot="787532">
            <a:off x="6369513" y="-625772"/>
            <a:ext cx="4364022" cy="8036515"/>
          </a:xfrm>
          <a:prstGeom prst="rect">
            <a:avLst/>
          </a:prstGeom>
        </p:spPr>
      </p:pic>
      <p:sp>
        <p:nvSpPr>
          <p:cNvPr id="30" name="文本框 29">
            <a:extLst>
              <a:ext uri="{FF2B5EF4-FFF2-40B4-BE49-F238E27FC236}">
                <a16:creationId xmlns:a16="http://schemas.microsoft.com/office/drawing/2014/main" id="{2BFA13E6-527D-4AA3-BDE9-5A44D88F419E}"/>
              </a:ext>
            </a:extLst>
          </p:cNvPr>
          <p:cNvSpPr txBox="1"/>
          <p:nvPr/>
        </p:nvSpPr>
        <p:spPr>
          <a:xfrm>
            <a:off x="479197" y="2495489"/>
            <a:ext cx="7555032" cy="156966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tabLst/>
              <a:defRPr kumimoji="0" sz="3600" b="0" i="0" u="none" strike="noStrike" cap="none" spc="0" normalizeH="0" baseline="0">
                <a:ln>
                  <a:noFill/>
                </a:ln>
                <a:solidFill>
                  <a:prstClr val="white"/>
                </a:solidFill>
                <a:effectLst/>
                <a:uLnTx/>
                <a:uFillTx/>
                <a:latin typeface="Avengeance Heroic Avenger" pitchFamily="2" charset="0"/>
                <a:ea typeface="思源黑体 CN Bold" panose="020B0800000000000000"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rPr>
              <a:t>Captain America</a:t>
            </a:r>
            <a:endParaRPr kumimoji="0" lang="zh-CN" altLang="en-US" sz="96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endParaRPr>
          </a:p>
        </p:txBody>
      </p:sp>
      <p:pic>
        <p:nvPicPr>
          <p:cNvPr id="58" name="PA_图片 480">
            <a:extLst>
              <a:ext uri="{FF2B5EF4-FFF2-40B4-BE49-F238E27FC236}">
                <a16:creationId xmlns:a16="http://schemas.microsoft.com/office/drawing/2014/main" id="{26C74A94-3060-4D00-9A4A-1510C3D09473}"/>
              </a:ext>
            </a:extLst>
          </p:cNvPr>
          <p:cNvPicPr>
            <a:picLocks noChangeAspect="1"/>
          </p:cNvPicPr>
          <p:nvPr>
            <p:custDataLst>
              <p:tags r:id="rId2"/>
            </p:custDataLst>
          </p:nvPr>
        </p:nvPicPr>
        <p:blipFill>
          <a:blip r:embed="rId6">
            <a:extLst>
              <a:ext uri="{28A0092B-C50C-407E-A947-70E740481C1C}">
                <a14:useLocalDpi xmlns:a14="http://schemas.microsoft.com/office/drawing/2010/main" val="0"/>
              </a:ext>
            </a:extLst>
          </a:blip>
          <a:stretch>
            <a:fillRect/>
          </a:stretch>
        </p:blipFill>
        <p:spPr>
          <a:xfrm flipH="1">
            <a:off x="5248488" y="3465513"/>
            <a:ext cx="2987456" cy="372670"/>
          </a:xfrm>
          <a:prstGeom prst="rect">
            <a:avLst/>
          </a:prstGeom>
        </p:spPr>
      </p:pic>
      <p:sp>
        <p:nvSpPr>
          <p:cNvPr id="22" name="矩形 21">
            <a:extLst>
              <a:ext uri="{FF2B5EF4-FFF2-40B4-BE49-F238E27FC236}">
                <a16:creationId xmlns:a16="http://schemas.microsoft.com/office/drawing/2014/main" id="{15403507-543F-447B-A7FF-11E11C4493AD}"/>
              </a:ext>
            </a:extLst>
          </p:cNvPr>
          <p:cNvSpPr/>
          <p:nvPr/>
        </p:nvSpPr>
        <p:spPr>
          <a:xfrm>
            <a:off x="541336" y="3887290"/>
            <a:ext cx="7260092" cy="830997"/>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white">
                    <a:lumMod val="85000"/>
                  </a:prstClr>
                </a:solidFill>
                <a:effectLst/>
                <a:uLnTx/>
                <a:uFillTx/>
                <a:latin typeface="等线" panose="020F0502020204030204"/>
                <a:ea typeface="等线" panose="02010600030101010101" pitchFamily="2" charset="-122"/>
                <a:cs typeface="+mn-cs"/>
              </a:rPr>
              <a:t>In order to serve the country, Captain America volunteered to join the secret military plan and injected a super serum to become a super soldier. At this moment, however, Nazi spies killed the professor who invented the drug formula, making Steve the only super fighter. Under the arrangement of the government, he disguised himself as an ordinary soldier and fought with the enemy in the army.</a:t>
            </a:r>
          </a:p>
        </p:txBody>
      </p:sp>
      <p:grpSp>
        <p:nvGrpSpPr>
          <p:cNvPr id="34" name="组合 33">
            <a:extLst>
              <a:ext uri="{FF2B5EF4-FFF2-40B4-BE49-F238E27FC236}">
                <a16:creationId xmlns:a16="http://schemas.microsoft.com/office/drawing/2014/main" id="{00E75291-13CB-4558-95E7-961B6C1180B5}"/>
              </a:ext>
            </a:extLst>
          </p:cNvPr>
          <p:cNvGrpSpPr/>
          <p:nvPr/>
        </p:nvGrpSpPr>
        <p:grpSpPr>
          <a:xfrm>
            <a:off x="0" y="6291942"/>
            <a:ext cx="12192000" cy="566057"/>
            <a:chOff x="0" y="6291942"/>
            <a:chExt cx="12192000" cy="566057"/>
          </a:xfrm>
        </p:grpSpPr>
        <p:sp>
          <p:nvSpPr>
            <p:cNvPr id="35" name="矩形 34">
              <a:extLst>
                <a:ext uri="{FF2B5EF4-FFF2-40B4-BE49-F238E27FC236}">
                  <a16:creationId xmlns:a16="http://schemas.microsoft.com/office/drawing/2014/main" id="{CB9567FB-0B2A-4BC0-9F7D-36E0EA9AD0D1}"/>
                </a:ext>
              </a:extLst>
            </p:cNvPr>
            <p:cNvSpPr/>
            <p:nvPr/>
          </p:nvSpPr>
          <p:spPr>
            <a:xfrm>
              <a:off x="0" y="6291942"/>
              <a:ext cx="12192000" cy="566057"/>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6" name="矩形 35">
              <a:extLst>
                <a:ext uri="{FF2B5EF4-FFF2-40B4-BE49-F238E27FC236}">
                  <a16:creationId xmlns:a16="http://schemas.microsoft.com/office/drawing/2014/main" id="{3C3A412D-CE7F-4111-AAE6-318CC10FF23B}"/>
                </a:ext>
              </a:extLst>
            </p:cNvPr>
            <p:cNvSpPr/>
            <p:nvPr/>
          </p:nvSpPr>
          <p:spPr>
            <a:xfrm>
              <a:off x="538305" y="6445154"/>
              <a:ext cx="1817911" cy="33855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rPr>
                <a:t>Marvel - Avengers</a:t>
              </a:r>
              <a:endParaRPr kumimoji="0" lang="zh-CN" altLang="en-US"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endParaRPr>
            </a:p>
          </p:txBody>
        </p:sp>
        <p:grpSp>
          <p:nvGrpSpPr>
            <p:cNvPr id="46" name="组合 45">
              <a:extLst>
                <a:ext uri="{FF2B5EF4-FFF2-40B4-BE49-F238E27FC236}">
                  <a16:creationId xmlns:a16="http://schemas.microsoft.com/office/drawing/2014/main" id="{F6B82352-F46B-48DD-AC27-9397B8A48929}"/>
                </a:ext>
              </a:extLst>
            </p:cNvPr>
            <p:cNvGrpSpPr/>
            <p:nvPr/>
          </p:nvGrpSpPr>
          <p:grpSpPr>
            <a:xfrm>
              <a:off x="11637263" y="6412214"/>
              <a:ext cx="234062" cy="234062"/>
              <a:chOff x="11578168" y="2716521"/>
              <a:chExt cx="468313" cy="468313"/>
            </a:xfrm>
          </p:grpSpPr>
          <p:sp>
            <p:nvSpPr>
              <p:cNvPr id="47" name="椭圆 46">
                <a:extLst>
                  <a:ext uri="{FF2B5EF4-FFF2-40B4-BE49-F238E27FC236}">
                    <a16:creationId xmlns:a16="http://schemas.microsoft.com/office/drawing/2014/main" id="{CE8E5B7A-3B81-4079-AE5F-33B54403A1C2}"/>
                  </a:ext>
                </a:extLst>
              </p:cNvPr>
              <p:cNvSpPr/>
              <p:nvPr/>
            </p:nvSpPr>
            <p:spPr>
              <a:xfrm>
                <a:off x="11578168" y="2716521"/>
                <a:ext cx="468313" cy="468313"/>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
                  <a:ea typeface="汉仪旗黑-55S"/>
                  <a:cs typeface="+mn-cs"/>
                </a:endParaRPr>
              </a:p>
            </p:txBody>
          </p:sp>
          <p:grpSp>
            <p:nvGrpSpPr>
              <p:cNvPr id="48" name="组合 47">
                <a:extLst>
                  <a:ext uri="{FF2B5EF4-FFF2-40B4-BE49-F238E27FC236}">
                    <a16:creationId xmlns:a16="http://schemas.microsoft.com/office/drawing/2014/main" id="{10774FAB-A7B8-45AC-A0EC-D5B60A079A3F}"/>
                  </a:ext>
                </a:extLst>
              </p:cNvPr>
              <p:cNvGrpSpPr/>
              <p:nvPr/>
            </p:nvGrpSpPr>
            <p:grpSpPr>
              <a:xfrm>
                <a:off x="11733299" y="2818969"/>
                <a:ext cx="158050" cy="263417"/>
                <a:chOff x="373626" y="2399071"/>
                <a:chExt cx="235974" cy="393290"/>
              </a:xfrm>
            </p:grpSpPr>
            <p:cxnSp>
              <p:nvCxnSpPr>
                <p:cNvPr id="52" name="直接连接符 51">
                  <a:extLst>
                    <a:ext uri="{FF2B5EF4-FFF2-40B4-BE49-F238E27FC236}">
                      <a16:creationId xmlns:a16="http://schemas.microsoft.com/office/drawing/2014/main" id="{401647A6-0960-49CF-84EA-643807F6240E}"/>
                    </a:ext>
                  </a:extLst>
                </p:cNvPr>
                <p:cNvCxnSpPr/>
                <p:nvPr/>
              </p:nvCxnSpPr>
              <p:spPr>
                <a:xfrm>
                  <a:off x="373626" y="2399071"/>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445FF763-2840-447E-AF3C-153B000460F6}"/>
                    </a:ext>
                  </a:extLst>
                </p:cNvPr>
                <p:cNvCxnSpPr>
                  <a:cxnSpLocks/>
                </p:cNvCxnSpPr>
                <p:nvPr/>
              </p:nvCxnSpPr>
              <p:spPr>
                <a:xfrm flipH="1">
                  <a:off x="373626" y="2595716"/>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sp>
        <p:nvSpPr>
          <p:cNvPr id="2" name="任意多边形: 形状 1">
            <a:extLst>
              <a:ext uri="{FF2B5EF4-FFF2-40B4-BE49-F238E27FC236}">
                <a16:creationId xmlns:a16="http://schemas.microsoft.com/office/drawing/2014/main" id="{C3DDD3CE-22D3-4A5C-8C11-32389C1F6890}"/>
              </a:ext>
            </a:extLst>
          </p:cNvPr>
          <p:cNvSpPr/>
          <p:nvPr/>
        </p:nvSpPr>
        <p:spPr>
          <a:xfrm>
            <a:off x="7623745" y="-156254"/>
            <a:ext cx="3840266" cy="7216977"/>
          </a:xfrm>
          <a:custGeom>
            <a:avLst/>
            <a:gdLst/>
            <a:ahLst/>
            <a:cxnLst/>
            <a:rect l="0" t="0" r="0" b="0"/>
            <a:pathLst>
              <a:path w="3840266" h="7216977">
                <a:moveTo>
                  <a:pt x="2472834" y="53269"/>
                </a:moveTo>
                <a:cubicBezTo>
                  <a:pt x="2301704" y="126207"/>
                  <a:pt x="2246393" y="185528"/>
                  <a:pt x="2189918" y="356696"/>
                </a:cubicBezTo>
                <a:cubicBezTo>
                  <a:pt x="2167727" y="423954"/>
                  <a:pt x="2141763" y="496128"/>
                  <a:pt x="2132222" y="517083"/>
                </a:cubicBezTo>
                <a:cubicBezTo>
                  <a:pt x="2114872" y="555184"/>
                  <a:pt x="2099582" y="649979"/>
                  <a:pt x="2099712" y="718631"/>
                </a:cubicBezTo>
                <a:lnTo>
                  <a:pt x="2099781" y="755080"/>
                </a:lnTo>
                <a:lnTo>
                  <a:pt x="2040081" y="739889"/>
                </a:lnTo>
                <a:cubicBezTo>
                  <a:pt x="2007245" y="731534"/>
                  <a:pt x="1891460" y="720047"/>
                  <a:pt x="1782780" y="714362"/>
                </a:cubicBezTo>
                <a:cubicBezTo>
                  <a:pt x="1624604" y="706088"/>
                  <a:pt x="1572490" y="698567"/>
                  <a:pt x="1521573" y="676663"/>
                </a:cubicBezTo>
                <a:cubicBezTo>
                  <a:pt x="1470476" y="654681"/>
                  <a:pt x="1451102" y="651909"/>
                  <a:pt x="1423071" y="662566"/>
                </a:cubicBezTo>
                <a:cubicBezTo>
                  <a:pt x="1403879" y="669863"/>
                  <a:pt x="1372174" y="675833"/>
                  <a:pt x="1352616" y="675833"/>
                </a:cubicBezTo>
                <a:cubicBezTo>
                  <a:pt x="1333058" y="675833"/>
                  <a:pt x="1302524" y="687263"/>
                  <a:pt x="1284765" y="701233"/>
                </a:cubicBezTo>
                <a:cubicBezTo>
                  <a:pt x="1267005" y="715203"/>
                  <a:pt x="1247391" y="726633"/>
                  <a:pt x="1241179" y="726633"/>
                </a:cubicBezTo>
                <a:cubicBezTo>
                  <a:pt x="1234967" y="726633"/>
                  <a:pt x="1208722" y="748305"/>
                  <a:pt x="1182857" y="774793"/>
                </a:cubicBezTo>
                <a:cubicBezTo>
                  <a:pt x="1144249" y="814332"/>
                  <a:pt x="1134868" y="834226"/>
                  <a:pt x="1130456" y="885918"/>
                </a:cubicBezTo>
                <a:cubicBezTo>
                  <a:pt x="1123162" y="971374"/>
                  <a:pt x="1155601" y="1054099"/>
                  <a:pt x="1211060" y="1091472"/>
                </a:cubicBezTo>
                <a:cubicBezTo>
                  <a:pt x="1244434" y="1113963"/>
                  <a:pt x="1271692" y="1120333"/>
                  <a:pt x="1334558" y="1120333"/>
                </a:cubicBezTo>
                <a:cubicBezTo>
                  <a:pt x="1396391" y="1120333"/>
                  <a:pt x="1415230" y="1124613"/>
                  <a:pt x="1415230" y="1138663"/>
                </a:cubicBezTo>
                <a:cubicBezTo>
                  <a:pt x="1415230" y="1164165"/>
                  <a:pt x="1465143" y="1196533"/>
                  <a:pt x="1504469" y="1196533"/>
                </a:cubicBezTo>
                <a:cubicBezTo>
                  <a:pt x="1523397" y="1196533"/>
                  <a:pt x="1561125" y="1176963"/>
                  <a:pt x="1593719" y="1150239"/>
                </a:cubicBezTo>
                <a:lnTo>
                  <a:pt x="1650180" y="1103945"/>
                </a:lnTo>
                <a:lnTo>
                  <a:pt x="1700980" y="1123446"/>
                </a:lnTo>
                <a:cubicBezTo>
                  <a:pt x="1728920" y="1134171"/>
                  <a:pt x="1780355" y="1154128"/>
                  <a:pt x="1815280" y="1167793"/>
                </a:cubicBezTo>
                <a:cubicBezTo>
                  <a:pt x="1850205" y="1181459"/>
                  <a:pt x="1903812" y="1216033"/>
                  <a:pt x="1934406" y="1244625"/>
                </a:cubicBezTo>
                <a:cubicBezTo>
                  <a:pt x="1980097" y="1287326"/>
                  <a:pt x="1987088" y="1299582"/>
                  <a:pt x="1973548" y="1313247"/>
                </a:cubicBezTo>
                <a:cubicBezTo>
                  <a:pt x="1964482" y="1322397"/>
                  <a:pt x="1952972" y="1367031"/>
                  <a:pt x="1947970" y="1412433"/>
                </a:cubicBezTo>
                <a:cubicBezTo>
                  <a:pt x="1942968" y="1457835"/>
                  <a:pt x="1929640" y="1551572"/>
                  <a:pt x="1918353" y="1620736"/>
                </a:cubicBezTo>
                <a:cubicBezTo>
                  <a:pt x="1885133" y="1824288"/>
                  <a:pt x="1884705" y="1833843"/>
                  <a:pt x="1904633" y="1926783"/>
                </a:cubicBezTo>
                <a:cubicBezTo>
                  <a:pt x="1915117" y="1975678"/>
                  <a:pt x="1922867" y="2056961"/>
                  <a:pt x="1921855" y="2107412"/>
                </a:cubicBezTo>
                <a:cubicBezTo>
                  <a:pt x="1920060" y="2196979"/>
                  <a:pt x="1919231" y="2199184"/>
                  <a:pt x="1886698" y="2200947"/>
                </a:cubicBezTo>
                <a:cubicBezTo>
                  <a:pt x="1868373" y="2201940"/>
                  <a:pt x="1841950" y="2212974"/>
                  <a:pt x="1827980" y="2225467"/>
                </a:cubicBezTo>
                <a:cubicBezTo>
                  <a:pt x="1814010" y="2237961"/>
                  <a:pt x="1762575" y="2261068"/>
                  <a:pt x="1713680" y="2276817"/>
                </a:cubicBezTo>
                <a:cubicBezTo>
                  <a:pt x="1636059" y="2301819"/>
                  <a:pt x="1596432" y="2305600"/>
                  <a:pt x="1401343" y="2306618"/>
                </a:cubicBezTo>
                <a:cubicBezTo>
                  <a:pt x="1197394" y="2307681"/>
                  <a:pt x="1176625" y="2309857"/>
                  <a:pt x="1163218" y="2331563"/>
                </a:cubicBezTo>
                <a:cubicBezTo>
                  <a:pt x="1114868" y="2409842"/>
                  <a:pt x="1197578" y="2500862"/>
                  <a:pt x="1303697" y="2486157"/>
                </a:cubicBezTo>
                <a:cubicBezTo>
                  <a:pt x="1344172" y="2480548"/>
                  <a:pt x="1343724" y="2481262"/>
                  <a:pt x="1288230" y="2510769"/>
                </a:cubicBezTo>
                <a:cubicBezTo>
                  <a:pt x="1256797" y="2527483"/>
                  <a:pt x="1186262" y="2556804"/>
                  <a:pt x="1131485" y="2575928"/>
                </a:cubicBezTo>
                <a:cubicBezTo>
                  <a:pt x="1016712" y="2615997"/>
                  <a:pt x="986287" y="2646936"/>
                  <a:pt x="1010151" y="2699311"/>
                </a:cubicBezTo>
                <a:cubicBezTo>
                  <a:pt x="1042180" y="2769607"/>
                  <a:pt x="1178330" y="2794520"/>
                  <a:pt x="1253713" y="2743879"/>
                </a:cubicBezTo>
                <a:cubicBezTo>
                  <a:pt x="1347612" y="2680798"/>
                  <a:pt x="1442174" y="2667055"/>
                  <a:pt x="1539668" y="2702320"/>
                </a:cubicBezTo>
                <a:cubicBezTo>
                  <a:pt x="1587707" y="2719697"/>
                  <a:pt x="1592327" y="2724639"/>
                  <a:pt x="1578176" y="2743524"/>
                </a:cubicBezTo>
                <a:cubicBezTo>
                  <a:pt x="1555567" y="2773696"/>
                  <a:pt x="1570772" y="2847180"/>
                  <a:pt x="1605431" y="2875245"/>
                </a:cubicBezTo>
                <a:cubicBezTo>
                  <a:pt x="1648049" y="2909754"/>
                  <a:pt x="1691779" y="2904071"/>
                  <a:pt x="1734358" y="2858490"/>
                </a:cubicBezTo>
                <a:cubicBezTo>
                  <a:pt x="1754829" y="2836576"/>
                  <a:pt x="1773973" y="2821043"/>
                  <a:pt x="1776902" y="2823972"/>
                </a:cubicBezTo>
                <a:cubicBezTo>
                  <a:pt x="1788342" y="2835412"/>
                  <a:pt x="1731913" y="3055964"/>
                  <a:pt x="1716853" y="3058674"/>
                </a:cubicBezTo>
                <a:cubicBezTo>
                  <a:pt x="1708123" y="3060245"/>
                  <a:pt x="1632400" y="3045078"/>
                  <a:pt x="1548580" y="3024969"/>
                </a:cubicBezTo>
                <a:cubicBezTo>
                  <a:pt x="1216052" y="2945194"/>
                  <a:pt x="1102105" y="2931055"/>
                  <a:pt x="792930" y="2931205"/>
                </a:cubicBezTo>
                <a:cubicBezTo>
                  <a:pt x="482129" y="2931355"/>
                  <a:pt x="459827" y="2935443"/>
                  <a:pt x="252795" y="3030226"/>
                </a:cubicBezTo>
                <a:cubicBezTo>
                  <a:pt x="117169" y="3092317"/>
                  <a:pt x="18123" y="3225941"/>
                  <a:pt x="7012" y="3361814"/>
                </a:cubicBezTo>
                <a:cubicBezTo>
                  <a:pt x="0" y="3447561"/>
                  <a:pt x="43343" y="3600682"/>
                  <a:pt x="113255" y="3737143"/>
                </a:cubicBezTo>
                <a:cubicBezTo>
                  <a:pt x="180042" y="3867504"/>
                  <a:pt x="376556" y="4088513"/>
                  <a:pt x="609581" y="4295333"/>
                </a:cubicBezTo>
                <a:cubicBezTo>
                  <a:pt x="887326" y="4541845"/>
                  <a:pt x="863284" y="4514825"/>
                  <a:pt x="844729" y="4559621"/>
                </a:cubicBezTo>
                <a:cubicBezTo>
                  <a:pt x="835782" y="4581222"/>
                  <a:pt x="815255" y="4607548"/>
                  <a:pt x="799114" y="4618124"/>
                </a:cubicBezTo>
                <a:cubicBezTo>
                  <a:pt x="762859" y="4641879"/>
                  <a:pt x="655268" y="4818048"/>
                  <a:pt x="604358" y="4937016"/>
                </a:cubicBezTo>
                <a:cubicBezTo>
                  <a:pt x="583513" y="4985728"/>
                  <a:pt x="560270" y="5068446"/>
                  <a:pt x="552708" y="5120833"/>
                </a:cubicBezTo>
                <a:cubicBezTo>
                  <a:pt x="540232" y="5207259"/>
                  <a:pt x="516360" y="5509595"/>
                  <a:pt x="517109" y="5571683"/>
                </a:cubicBezTo>
                <a:cubicBezTo>
                  <a:pt x="517278" y="5585653"/>
                  <a:pt x="507428" y="5694238"/>
                  <a:pt x="495221" y="5812983"/>
                </a:cubicBezTo>
                <a:cubicBezTo>
                  <a:pt x="478543" y="5975211"/>
                  <a:pt x="465580" y="6046247"/>
                  <a:pt x="443074" y="6098733"/>
                </a:cubicBezTo>
                <a:cubicBezTo>
                  <a:pt x="426601" y="6137151"/>
                  <a:pt x="409216" y="6182871"/>
                  <a:pt x="404441" y="6200333"/>
                </a:cubicBezTo>
                <a:cubicBezTo>
                  <a:pt x="399665" y="6217796"/>
                  <a:pt x="365583" y="6294948"/>
                  <a:pt x="328702" y="6371783"/>
                </a:cubicBezTo>
                <a:cubicBezTo>
                  <a:pt x="279931" y="6473388"/>
                  <a:pt x="239022" y="6536865"/>
                  <a:pt x="178683" y="6604564"/>
                </a:cubicBezTo>
                <a:cubicBezTo>
                  <a:pt x="41990" y="6757931"/>
                  <a:pt x="25272" y="6789304"/>
                  <a:pt x="26691" y="6889810"/>
                </a:cubicBezTo>
                <a:cubicBezTo>
                  <a:pt x="28028" y="6984578"/>
                  <a:pt x="72044" y="7101507"/>
                  <a:pt x="107007" y="7103170"/>
                </a:cubicBezTo>
                <a:cubicBezTo>
                  <a:pt x="117552" y="7103672"/>
                  <a:pt x="152083" y="7117354"/>
                  <a:pt x="183743" y="7133574"/>
                </a:cubicBezTo>
                <a:cubicBezTo>
                  <a:pt x="215403" y="7149795"/>
                  <a:pt x="263980" y="7166569"/>
                  <a:pt x="291693" y="7170849"/>
                </a:cubicBezTo>
                <a:cubicBezTo>
                  <a:pt x="319406" y="7175129"/>
                  <a:pt x="365152" y="7187628"/>
                  <a:pt x="393352" y="7198622"/>
                </a:cubicBezTo>
                <a:cubicBezTo>
                  <a:pt x="440421" y="7216976"/>
                  <a:pt x="450714" y="7216844"/>
                  <a:pt x="518919" y="7197016"/>
                </a:cubicBezTo>
                <a:cubicBezTo>
                  <a:pt x="573146" y="7181251"/>
                  <a:pt x="607965" y="7160667"/>
                  <a:pt x="647829" y="7120802"/>
                </a:cubicBezTo>
                <a:cubicBezTo>
                  <a:pt x="705478" y="7063153"/>
                  <a:pt x="712805" y="7039721"/>
                  <a:pt x="725810" y="6871398"/>
                </a:cubicBezTo>
                <a:cubicBezTo>
                  <a:pt x="730791" y="6806925"/>
                  <a:pt x="735039" y="6797991"/>
                  <a:pt x="767005" y="6784751"/>
                </a:cubicBezTo>
                <a:cubicBezTo>
                  <a:pt x="860931" y="6745845"/>
                  <a:pt x="910141" y="6628632"/>
                  <a:pt x="897686" y="6473477"/>
                </a:cubicBezTo>
                <a:cubicBezTo>
                  <a:pt x="893020" y="6415349"/>
                  <a:pt x="897053" y="6377635"/>
                  <a:pt x="911901" y="6340525"/>
                </a:cubicBezTo>
                <a:cubicBezTo>
                  <a:pt x="923302" y="6312032"/>
                  <a:pt x="932630" y="6257614"/>
                  <a:pt x="932630" y="6219596"/>
                </a:cubicBezTo>
                <a:cubicBezTo>
                  <a:pt x="932630" y="6180420"/>
                  <a:pt x="943634" y="6122556"/>
                  <a:pt x="958030" y="6086033"/>
                </a:cubicBezTo>
                <a:cubicBezTo>
                  <a:pt x="972000" y="6050591"/>
                  <a:pt x="983430" y="5997978"/>
                  <a:pt x="983430" y="5969115"/>
                </a:cubicBezTo>
                <a:cubicBezTo>
                  <a:pt x="983430" y="5934275"/>
                  <a:pt x="996235" y="5893947"/>
                  <a:pt x="1021530" y="5849127"/>
                </a:cubicBezTo>
                <a:cubicBezTo>
                  <a:pt x="1042485" y="5811997"/>
                  <a:pt x="1059630" y="5770713"/>
                  <a:pt x="1059630" y="5757384"/>
                </a:cubicBezTo>
                <a:cubicBezTo>
                  <a:pt x="1059630" y="5744056"/>
                  <a:pt x="1067664" y="5730068"/>
                  <a:pt x="1077482" y="5726300"/>
                </a:cubicBezTo>
                <a:cubicBezTo>
                  <a:pt x="1087731" y="5722367"/>
                  <a:pt x="1096505" y="5698798"/>
                  <a:pt x="1098082" y="5670966"/>
                </a:cubicBezTo>
                <a:cubicBezTo>
                  <a:pt x="1099639" y="5643496"/>
                  <a:pt x="1113801" y="5605044"/>
                  <a:pt x="1130758" y="5582246"/>
                </a:cubicBezTo>
                <a:cubicBezTo>
                  <a:pt x="1246811" y="5426221"/>
                  <a:pt x="1299862" y="5350746"/>
                  <a:pt x="1316717" y="5317683"/>
                </a:cubicBezTo>
                <a:cubicBezTo>
                  <a:pt x="1351161" y="5250119"/>
                  <a:pt x="1402530" y="5101083"/>
                  <a:pt x="1402530" y="5068716"/>
                </a:cubicBezTo>
                <a:cubicBezTo>
                  <a:pt x="1402530" y="5000535"/>
                  <a:pt x="1429962" y="4873030"/>
                  <a:pt x="1445332" y="4869770"/>
                </a:cubicBezTo>
                <a:cubicBezTo>
                  <a:pt x="1454183" y="4867894"/>
                  <a:pt x="1504238" y="4886139"/>
                  <a:pt x="1556564" y="4910315"/>
                </a:cubicBezTo>
                <a:cubicBezTo>
                  <a:pt x="1811153" y="5027943"/>
                  <a:pt x="2170030" y="5134484"/>
                  <a:pt x="2592281" y="5217796"/>
                </a:cubicBezTo>
                <a:lnTo>
                  <a:pt x="2772382" y="5253330"/>
                </a:lnTo>
                <a:lnTo>
                  <a:pt x="2793967" y="5321954"/>
                </a:lnTo>
                <a:cubicBezTo>
                  <a:pt x="2809823" y="5372365"/>
                  <a:pt x="2836178" y="5412557"/>
                  <a:pt x="2893266" y="5473390"/>
                </a:cubicBezTo>
                <a:lnTo>
                  <a:pt x="2970980" y="5556202"/>
                </a:lnTo>
                <a:lnTo>
                  <a:pt x="2981896" y="5930594"/>
                </a:lnTo>
                <a:lnTo>
                  <a:pt x="2942354" y="5992438"/>
                </a:lnTo>
                <a:cubicBezTo>
                  <a:pt x="2920606" y="6026453"/>
                  <a:pt x="2899946" y="6071428"/>
                  <a:pt x="2896443" y="6092383"/>
                </a:cubicBezTo>
                <a:cubicBezTo>
                  <a:pt x="2863573" y="6289002"/>
                  <a:pt x="2880029" y="6448653"/>
                  <a:pt x="2942847" y="6542569"/>
                </a:cubicBezTo>
                <a:cubicBezTo>
                  <a:pt x="2967763" y="6579820"/>
                  <a:pt x="2983423" y="6588595"/>
                  <a:pt x="3047757" y="6601358"/>
                </a:cubicBezTo>
                <a:cubicBezTo>
                  <a:pt x="3089350" y="6609609"/>
                  <a:pt x="3136084" y="6623318"/>
                  <a:pt x="3151611" y="6631823"/>
                </a:cubicBezTo>
                <a:cubicBezTo>
                  <a:pt x="3177715" y="6646121"/>
                  <a:pt x="3184730" y="6641215"/>
                  <a:pt x="3244738" y="6566685"/>
                </a:cubicBezTo>
                <a:cubicBezTo>
                  <a:pt x="3320131" y="6473047"/>
                  <a:pt x="3344196" y="6428800"/>
                  <a:pt x="3383111" y="6312270"/>
                </a:cubicBezTo>
                <a:cubicBezTo>
                  <a:pt x="3409454" y="6233388"/>
                  <a:pt x="3411414" y="6205426"/>
                  <a:pt x="3410702" y="5918570"/>
                </a:cubicBezTo>
                <a:cubicBezTo>
                  <a:pt x="3409585" y="5468549"/>
                  <a:pt x="3411250" y="5451646"/>
                  <a:pt x="3469735" y="5319374"/>
                </a:cubicBezTo>
                <a:cubicBezTo>
                  <a:pt x="3519480" y="5206865"/>
                  <a:pt x="3519602" y="5206723"/>
                  <a:pt x="3605912" y="5161161"/>
                </a:cubicBezTo>
                <a:cubicBezTo>
                  <a:pt x="3678154" y="5123025"/>
                  <a:pt x="3700335" y="5102992"/>
                  <a:pt x="3741374" y="5038820"/>
                </a:cubicBezTo>
                <a:cubicBezTo>
                  <a:pt x="3823113" y="4911007"/>
                  <a:pt x="3840265" y="4816691"/>
                  <a:pt x="3801680" y="4707213"/>
                </a:cubicBezTo>
                <a:cubicBezTo>
                  <a:pt x="3727330" y="4496259"/>
                  <a:pt x="3644645" y="4359277"/>
                  <a:pt x="3463203" y="4146466"/>
                </a:cubicBezTo>
                <a:cubicBezTo>
                  <a:pt x="3418735" y="4094310"/>
                  <a:pt x="3404912" y="4064642"/>
                  <a:pt x="3384048" y="3976579"/>
                </a:cubicBezTo>
                <a:cubicBezTo>
                  <a:pt x="3340576" y="3793096"/>
                  <a:pt x="3347436" y="3588821"/>
                  <a:pt x="3400654" y="3482025"/>
                </a:cubicBezTo>
                <a:cubicBezTo>
                  <a:pt x="3440448" y="3402170"/>
                  <a:pt x="3441837" y="3367462"/>
                  <a:pt x="3413539" y="3160100"/>
                </a:cubicBezTo>
                <a:cubicBezTo>
                  <a:pt x="3398095" y="3046936"/>
                  <a:pt x="3386347" y="3000273"/>
                  <a:pt x="3369089" y="2983544"/>
                </a:cubicBezTo>
                <a:cubicBezTo>
                  <a:pt x="3331592" y="2947197"/>
                  <a:pt x="3330223" y="2888439"/>
                  <a:pt x="3364513" y="2787050"/>
                </a:cubicBezTo>
                <a:cubicBezTo>
                  <a:pt x="3381668" y="2736323"/>
                  <a:pt x="3401207" y="2684537"/>
                  <a:pt x="3407932" y="2671971"/>
                </a:cubicBezTo>
                <a:cubicBezTo>
                  <a:pt x="3478785" y="2539582"/>
                  <a:pt x="3570566" y="2201073"/>
                  <a:pt x="3550394" y="2146543"/>
                </a:cubicBezTo>
                <a:cubicBezTo>
                  <a:pt x="3544547" y="2130737"/>
                  <a:pt x="3547449" y="2099403"/>
                  <a:pt x="3557446" y="2070386"/>
                </a:cubicBezTo>
                <a:cubicBezTo>
                  <a:pt x="3572683" y="2026161"/>
                  <a:pt x="3571806" y="2015318"/>
                  <a:pt x="3548931" y="1965105"/>
                </a:cubicBezTo>
                <a:cubicBezTo>
                  <a:pt x="3534906" y="1934317"/>
                  <a:pt x="3523430" y="1888510"/>
                  <a:pt x="3523430" y="1863312"/>
                </a:cubicBezTo>
                <a:cubicBezTo>
                  <a:pt x="3523430" y="1838114"/>
                  <a:pt x="3514623" y="1778776"/>
                  <a:pt x="3503859" y="1731450"/>
                </a:cubicBezTo>
                <a:cubicBezTo>
                  <a:pt x="3487408" y="1659121"/>
                  <a:pt x="3472067" y="1630376"/>
                  <a:pt x="3407629" y="1551143"/>
                </a:cubicBezTo>
                <a:cubicBezTo>
                  <a:pt x="3365466" y="1499300"/>
                  <a:pt x="3307425" y="1408306"/>
                  <a:pt x="3278649" y="1348933"/>
                </a:cubicBezTo>
                <a:cubicBezTo>
                  <a:pt x="3232223" y="1253143"/>
                  <a:pt x="3208717" y="1223816"/>
                  <a:pt x="3069983" y="1088583"/>
                </a:cubicBezTo>
                <a:lnTo>
                  <a:pt x="2913637" y="936183"/>
                </a:lnTo>
                <a:lnTo>
                  <a:pt x="2933828" y="879033"/>
                </a:lnTo>
                <a:cubicBezTo>
                  <a:pt x="2944933" y="847601"/>
                  <a:pt x="2955880" y="787593"/>
                  <a:pt x="2958154" y="745683"/>
                </a:cubicBezTo>
                <a:cubicBezTo>
                  <a:pt x="2960429" y="703773"/>
                  <a:pt x="2971986" y="623763"/>
                  <a:pt x="2983836" y="567883"/>
                </a:cubicBezTo>
                <a:cubicBezTo>
                  <a:pt x="3021539" y="390084"/>
                  <a:pt x="2994134" y="255071"/>
                  <a:pt x="2903005" y="169665"/>
                </a:cubicBezTo>
                <a:cubicBezTo>
                  <a:pt x="2772365" y="47230"/>
                  <a:pt x="2597815" y="0"/>
                  <a:pt x="2472834" y="53269"/>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6" name="任意多边形: 形状 25">
            <a:extLst>
              <a:ext uri="{FF2B5EF4-FFF2-40B4-BE49-F238E27FC236}">
                <a16:creationId xmlns:a16="http://schemas.microsoft.com/office/drawing/2014/main" id="{176AE050-81D4-407E-823C-F344483FD875}"/>
              </a:ext>
            </a:extLst>
          </p:cNvPr>
          <p:cNvSpPr/>
          <p:nvPr/>
        </p:nvSpPr>
        <p:spPr>
          <a:xfrm>
            <a:off x="7575264" y="-179489"/>
            <a:ext cx="3840266" cy="7216977"/>
          </a:xfrm>
          <a:custGeom>
            <a:avLst/>
            <a:gdLst/>
            <a:ahLst/>
            <a:cxnLst/>
            <a:rect l="0" t="0" r="0" b="0"/>
            <a:pathLst>
              <a:path w="3840266" h="7216977">
                <a:moveTo>
                  <a:pt x="2472834" y="53269"/>
                </a:moveTo>
                <a:cubicBezTo>
                  <a:pt x="2301704" y="126207"/>
                  <a:pt x="2246393" y="185528"/>
                  <a:pt x="2189918" y="356696"/>
                </a:cubicBezTo>
                <a:cubicBezTo>
                  <a:pt x="2167727" y="423954"/>
                  <a:pt x="2141763" y="496128"/>
                  <a:pt x="2132222" y="517083"/>
                </a:cubicBezTo>
                <a:cubicBezTo>
                  <a:pt x="2114872" y="555184"/>
                  <a:pt x="2099582" y="649979"/>
                  <a:pt x="2099712" y="718631"/>
                </a:cubicBezTo>
                <a:lnTo>
                  <a:pt x="2099781" y="755080"/>
                </a:lnTo>
                <a:lnTo>
                  <a:pt x="2040081" y="739889"/>
                </a:lnTo>
                <a:cubicBezTo>
                  <a:pt x="2007245" y="731534"/>
                  <a:pt x="1891460" y="720047"/>
                  <a:pt x="1782780" y="714362"/>
                </a:cubicBezTo>
                <a:cubicBezTo>
                  <a:pt x="1624604" y="706088"/>
                  <a:pt x="1572490" y="698567"/>
                  <a:pt x="1521573" y="676663"/>
                </a:cubicBezTo>
                <a:cubicBezTo>
                  <a:pt x="1470476" y="654681"/>
                  <a:pt x="1451102" y="651909"/>
                  <a:pt x="1423071" y="662566"/>
                </a:cubicBezTo>
                <a:cubicBezTo>
                  <a:pt x="1403879" y="669863"/>
                  <a:pt x="1372174" y="675833"/>
                  <a:pt x="1352616" y="675833"/>
                </a:cubicBezTo>
                <a:cubicBezTo>
                  <a:pt x="1333058" y="675833"/>
                  <a:pt x="1302524" y="687263"/>
                  <a:pt x="1284765" y="701233"/>
                </a:cubicBezTo>
                <a:cubicBezTo>
                  <a:pt x="1267005" y="715203"/>
                  <a:pt x="1247391" y="726633"/>
                  <a:pt x="1241179" y="726633"/>
                </a:cubicBezTo>
                <a:cubicBezTo>
                  <a:pt x="1234967" y="726633"/>
                  <a:pt x="1208722" y="748305"/>
                  <a:pt x="1182857" y="774793"/>
                </a:cubicBezTo>
                <a:cubicBezTo>
                  <a:pt x="1144249" y="814332"/>
                  <a:pt x="1134868" y="834226"/>
                  <a:pt x="1130456" y="885918"/>
                </a:cubicBezTo>
                <a:cubicBezTo>
                  <a:pt x="1123162" y="971374"/>
                  <a:pt x="1155601" y="1054099"/>
                  <a:pt x="1211060" y="1091472"/>
                </a:cubicBezTo>
                <a:cubicBezTo>
                  <a:pt x="1244434" y="1113963"/>
                  <a:pt x="1271692" y="1120333"/>
                  <a:pt x="1334558" y="1120333"/>
                </a:cubicBezTo>
                <a:cubicBezTo>
                  <a:pt x="1396391" y="1120333"/>
                  <a:pt x="1415230" y="1124613"/>
                  <a:pt x="1415230" y="1138663"/>
                </a:cubicBezTo>
                <a:cubicBezTo>
                  <a:pt x="1415230" y="1164165"/>
                  <a:pt x="1465143" y="1196533"/>
                  <a:pt x="1504469" y="1196533"/>
                </a:cubicBezTo>
                <a:cubicBezTo>
                  <a:pt x="1523397" y="1196533"/>
                  <a:pt x="1561125" y="1176963"/>
                  <a:pt x="1593719" y="1150239"/>
                </a:cubicBezTo>
                <a:lnTo>
                  <a:pt x="1650180" y="1103945"/>
                </a:lnTo>
                <a:lnTo>
                  <a:pt x="1700980" y="1123446"/>
                </a:lnTo>
                <a:cubicBezTo>
                  <a:pt x="1728920" y="1134171"/>
                  <a:pt x="1780355" y="1154128"/>
                  <a:pt x="1815280" y="1167793"/>
                </a:cubicBezTo>
                <a:cubicBezTo>
                  <a:pt x="1850205" y="1181459"/>
                  <a:pt x="1903812" y="1216033"/>
                  <a:pt x="1934406" y="1244625"/>
                </a:cubicBezTo>
                <a:cubicBezTo>
                  <a:pt x="1980097" y="1287326"/>
                  <a:pt x="1987088" y="1299582"/>
                  <a:pt x="1973548" y="1313247"/>
                </a:cubicBezTo>
                <a:cubicBezTo>
                  <a:pt x="1964482" y="1322397"/>
                  <a:pt x="1952972" y="1367031"/>
                  <a:pt x="1947970" y="1412433"/>
                </a:cubicBezTo>
                <a:cubicBezTo>
                  <a:pt x="1942968" y="1457835"/>
                  <a:pt x="1929640" y="1551572"/>
                  <a:pt x="1918353" y="1620736"/>
                </a:cubicBezTo>
                <a:cubicBezTo>
                  <a:pt x="1885133" y="1824288"/>
                  <a:pt x="1884705" y="1833843"/>
                  <a:pt x="1904633" y="1926783"/>
                </a:cubicBezTo>
                <a:cubicBezTo>
                  <a:pt x="1915117" y="1975678"/>
                  <a:pt x="1922867" y="2056961"/>
                  <a:pt x="1921855" y="2107412"/>
                </a:cubicBezTo>
                <a:cubicBezTo>
                  <a:pt x="1920060" y="2196979"/>
                  <a:pt x="1919231" y="2199184"/>
                  <a:pt x="1886698" y="2200947"/>
                </a:cubicBezTo>
                <a:cubicBezTo>
                  <a:pt x="1868373" y="2201940"/>
                  <a:pt x="1841950" y="2212974"/>
                  <a:pt x="1827980" y="2225467"/>
                </a:cubicBezTo>
                <a:cubicBezTo>
                  <a:pt x="1814010" y="2237961"/>
                  <a:pt x="1762575" y="2261068"/>
                  <a:pt x="1713680" y="2276817"/>
                </a:cubicBezTo>
                <a:cubicBezTo>
                  <a:pt x="1636059" y="2301819"/>
                  <a:pt x="1596432" y="2305600"/>
                  <a:pt x="1401343" y="2306618"/>
                </a:cubicBezTo>
                <a:cubicBezTo>
                  <a:pt x="1197394" y="2307681"/>
                  <a:pt x="1176625" y="2309857"/>
                  <a:pt x="1163218" y="2331563"/>
                </a:cubicBezTo>
                <a:cubicBezTo>
                  <a:pt x="1114868" y="2409842"/>
                  <a:pt x="1197578" y="2500862"/>
                  <a:pt x="1303697" y="2486157"/>
                </a:cubicBezTo>
                <a:cubicBezTo>
                  <a:pt x="1344172" y="2480548"/>
                  <a:pt x="1343724" y="2481262"/>
                  <a:pt x="1288230" y="2510769"/>
                </a:cubicBezTo>
                <a:cubicBezTo>
                  <a:pt x="1256797" y="2527483"/>
                  <a:pt x="1186262" y="2556804"/>
                  <a:pt x="1131485" y="2575928"/>
                </a:cubicBezTo>
                <a:cubicBezTo>
                  <a:pt x="1016712" y="2615997"/>
                  <a:pt x="986287" y="2646936"/>
                  <a:pt x="1010151" y="2699311"/>
                </a:cubicBezTo>
                <a:cubicBezTo>
                  <a:pt x="1042180" y="2769607"/>
                  <a:pt x="1178330" y="2794520"/>
                  <a:pt x="1253713" y="2743879"/>
                </a:cubicBezTo>
                <a:cubicBezTo>
                  <a:pt x="1347612" y="2680798"/>
                  <a:pt x="1442174" y="2667055"/>
                  <a:pt x="1539668" y="2702320"/>
                </a:cubicBezTo>
                <a:cubicBezTo>
                  <a:pt x="1587707" y="2719697"/>
                  <a:pt x="1592327" y="2724639"/>
                  <a:pt x="1578176" y="2743524"/>
                </a:cubicBezTo>
                <a:cubicBezTo>
                  <a:pt x="1555567" y="2773696"/>
                  <a:pt x="1570772" y="2847180"/>
                  <a:pt x="1605431" y="2875245"/>
                </a:cubicBezTo>
                <a:cubicBezTo>
                  <a:pt x="1648049" y="2909754"/>
                  <a:pt x="1691779" y="2904071"/>
                  <a:pt x="1734358" y="2858490"/>
                </a:cubicBezTo>
                <a:cubicBezTo>
                  <a:pt x="1754829" y="2836576"/>
                  <a:pt x="1773973" y="2821043"/>
                  <a:pt x="1776902" y="2823972"/>
                </a:cubicBezTo>
                <a:cubicBezTo>
                  <a:pt x="1788342" y="2835412"/>
                  <a:pt x="1731913" y="3055964"/>
                  <a:pt x="1716853" y="3058674"/>
                </a:cubicBezTo>
                <a:cubicBezTo>
                  <a:pt x="1708123" y="3060245"/>
                  <a:pt x="1632400" y="3045078"/>
                  <a:pt x="1548580" y="3024969"/>
                </a:cubicBezTo>
                <a:cubicBezTo>
                  <a:pt x="1216052" y="2945194"/>
                  <a:pt x="1102105" y="2931055"/>
                  <a:pt x="792930" y="2931205"/>
                </a:cubicBezTo>
                <a:cubicBezTo>
                  <a:pt x="482129" y="2931355"/>
                  <a:pt x="459827" y="2935443"/>
                  <a:pt x="252795" y="3030226"/>
                </a:cubicBezTo>
                <a:cubicBezTo>
                  <a:pt x="117169" y="3092317"/>
                  <a:pt x="18123" y="3225941"/>
                  <a:pt x="7012" y="3361814"/>
                </a:cubicBezTo>
                <a:cubicBezTo>
                  <a:pt x="0" y="3447561"/>
                  <a:pt x="43343" y="3600682"/>
                  <a:pt x="113255" y="3737143"/>
                </a:cubicBezTo>
                <a:cubicBezTo>
                  <a:pt x="180042" y="3867504"/>
                  <a:pt x="376556" y="4088513"/>
                  <a:pt x="609581" y="4295333"/>
                </a:cubicBezTo>
                <a:cubicBezTo>
                  <a:pt x="887326" y="4541845"/>
                  <a:pt x="863284" y="4514825"/>
                  <a:pt x="844729" y="4559621"/>
                </a:cubicBezTo>
                <a:cubicBezTo>
                  <a:pt x="835782" y="4581222"/>
                  <a:pt x="815255" y="4607548"/>
                  <a:pt x="799114" y="4618124"/>
                </a:cubicBezTo>
                <a:cubicBezTo>
                  <a:pt x="762859" y="4641879"/>
                  <a:pt x="655268" y="4818048"/>
                  <a:pt x="604358" y="4937016"/>
                </a:cubicBezTo>
                <a:cubicBezTo>
                  <a:pt x="583513" y="4985728"/>
                  <a:pt x="560270" y="5068446"/>
                  <a:pt x="552708" y="5120833"/>
                </a:cubicBezTo>
                <a:cubicBezTo>
                  <a:pt x="540232" y="5207259"/>
                  <a:pt x="516360" y="5509595"/>
                  <a:pt x="517109" y="5571683"/>
                </a:cubicBezTo>
                <a:cubicBezTo>
                  <a:pt x="517278" y="5585653"/>
                  <a:pt x="507428" y="5694238"/>
                  <a:pt x="495221" y="5812983"/>
                </a:cubicBezTo>
                <a:cubicBezTo>
                  <a:pt x="478543" y="5975211"/>
                  <a:pt x="465580" y="6046247"/>
                  <a:pt x="443074" y="6098733"/>
                </a:cubicBezTo>
                <a:cubicBezTo>
                  <a:pt x="426601" y="6137151"/>
                  <a:pt x="409216" y="6182871"/>
                  <a:pt x="404441" y="6200333"/>
                </a:cubicBezTo>
                <a:cubicBezTo>
                  <a:pt x="399665" y="6217796"/>
                  <a:pt x="365583" y="6294948"/>
                  <a:pt x="328702" y="6371783"/>
                </a:cubicBezTo>
                <a:cubicBezTo>
                  <a:pt x="279931" y="6473388"/>
                  <a:pt x="239022" y="6536865"/>
                  <a:pt x="178683" y="6604564"/>
                </a:cubicBezTo>
                <a:cubicBezTo>
                  <a:pt x="41990" y="6757931"/>
                  <a:pt x="25272" y="6789304"/>
                  <a:pt x="26691" y="6889810"/>
                </a:cubicBezTo>
                <a:cubicBezTo>
                  <a:pt x="28028" y="6984578"/>
                  <a:pt x="72044" y="7101507"/>
                  <a:pt x="107007" y="7103170"/>
                </a:cubicBezTo>
                <a:cubicBezTo>
                  <a:pt x="117552" y="7103672"/>
                  <a:pt x="152083" y="7117354"/>
                  <a:pt x="183743" y="7133574"/>
                </a:cubicBezTo>
                <a:cubicBezTo>
                  <a:pt x="215403" y="7149795"/>
                  <a:pt x="263980" y="7166569"/>
                  <a:pt x="291693" y="7170849"/>
                </a:cubicBezTo>
                <a:cubicBezTo>
                  <a:pt x="319406" y="7175129"/>
                  <a:pt x="365152" y="7187628"/>
                  <a:pt x="393352" y="7198622"/>
                </a:cubicBezTo>
                <a:cubicBezTo>
                  <a:pt x="440421" y="7216976"/>
                  <a:pt x="450714" y="7216844"/>
                  <a:pt x="518919" y="7197016"/>
                </a:cubicBezTo>
                <a:cubicBezTo>
                  <a:pt x="573146" y="7181251"/>
                  <a:pt x="607965" y="7160667"/>
                  <a:pt x="647829" y="7120802"/>
                </a:cubicBezTo>
                <a:cubicBezTo>
                  <a:pt x="705478" y="7063153"/>
                  <a:pt x="712805" y="7039721"/>
                  <a:pt x="725810" y="6871398"/>
                </a:cubicBezTo>
                <a:cubicBezTo>
                  <a:pt x="730791" y="6806925"/>
                  <a:pt x="735039" y="6797991"/>
                  <a:pt x="767005" y="6784751"/>
                </a:cubicBezTo>
                <a:cubicBezTo>
                  <a:pt x="860931" y="6745845"/>
                  <a:pt x="910141" y="6628632"/>
                  <a:pt x="897686" y="6473477"/>
                </a:cubicBezTo>
                <a:cubicBezTo>
                  <a:pt x="893020" y="6415349"/>
                  <a:pt x="897053" y="6377635"/>
                  <a:pt x="911901" y="6340525"/>
                </a:cubicBezTo>
                <a:cubicBezTo>
                  <a:pt x="923302" y="6312032"/>
                  <a:pt x="932630" y="6257614"/>
                  <a:pt x="932630" y="6219596"/>
                </a:cubicBezTo>
                <a:cubicBezTo>
                  <a:pt x="932630" y="6180420"/>
                  <a:pt x="943634" y="6122556"/>
                  <a:pt x="958030" y="6086033"/>
                </a:cubicBezTo>
                <a:cubicBezTo>
                  <a:pt x="972000" y="6050591"/>
                  <a:pt x="983430" y="5997978"/>
                  <a:pt x="983430" y="5969115"/>
                </a:cubicBezTo>
                <a:cubicBezTo>
                  <a:pt x="983430" y="5934275"/>
                  <a:pt x="996235" y="5893947"/>
                  <a:pt x="1021530" y="5849127"/>
                </a:cubicBezTo>
                <a:cubicBezTo>
                  <a:pt x="1042485" y="5811997"/>
                  <a:pt x="1059630" y="5770713"/>
                  <a:pt x="1059630" y="5757384"/>
                </a:cubicBezTo>
                <a:cubicBezTo>
                  <a:pt x="1059630" y="5744056"/>
                  <a:pt x="1067664" y="5730068"/>
                  <a:pt x="1077482" y="5726300"/>
                </a:cubicBezTo>
                <a:cubicBezTo>
                  <a:pt x="1087731" y="5722367"/>
                  <a:pt x="1096505" y="5698798"/>
                  <a:pt x="1098082" y="5670966"/>
                </a:cubicBezTo>
                <a:cubicBezTo>
                  <a:pt x="1099639" y="5643496"/>
                  <a:pt x="1113801" y="5605044"/>
                  <a:pt x="1130758" y="5582246"/>
                </a:cubicBezTo>
                <a:cubicBezTo>
                  <a:pt x="1246811" y="5426221"/>
                  <a:pt x="1299862" y="5350746"/>
                  <a:pt x="1316717" y="5317683"/>
                </a:cubicBezTo>
                <a:cubicBezTo>
                  <a:pt x="1351161" y="5250119"/>
                  <a:pt x="1402530" y="5101083"/>
                  <a:pt x="1402530" y="5068716"/>
                </a:cubicBezTo>
                <a:cubicBezTo>
                  <a:pt x="1402530" y="5000535"/>
                  <a:pt x="1429962" y="4873030"/>
                  <a:pt x="1445332" y="4869770"/>
                </a:cubicBezTo>
                <a:cubicBezTo>
                  <a:pt x="1454183" y="4867894"/>
                  <a:pt x="1504238" y="4886139"/>
                  <a:pt x="1556564" y="4910315"/>
                </a:cubicBezTo>
                <a:cubicBezTo>
                  <a:pt x="1811153" y="5027943"/>
                  <a:pt x="2170030" y="5134484"/>
                  <a:pt x="2592281" y="5217796"/>
                </a:cubicBezTo>
                <a:lnTo>
                  <a:pt x="2772382" y="5253330"/>
                </a:lnTo>
                <a:lnTo>
                  <a:pt x="2793967" y="5321954"/>
                </a:lnTo>
                <a:cubicBezTo>
                  <a:pt x="2809823" y="5372365"/>
                  <a:pt x="2836178" y="5412557"/>
                  <a:pt x="2893266" y="5473390"/>
                </a:cubicBezTo>
                <a:lnTo>
                  <a:pt x="2970980" y="5556202"/>
                </a:lnTo>
                <a:lnTo>
                  <a:pt x="2981896" y="5930594"/>
                </a:lnTo>
                <a:lnTo>
                  <a:pt x="2942354" y="5992438"/>
                </a:lnTo>
                <a:cubicBezTo>
                  <a:pt x="2920606" y="6026453"/>
                  <a:pt x="2899946" y="6071428"/>
                  <a:pt x="2896443" y="6092383"/>
                </a:cubicBezTo>
                <a:cubicBezTo>
                  <a:pt x="2863573" y="6289002"/>
                  <a:pt x="2880029" y="6448653"/>
                  <a:pt x="2942847" y="6542569"/>
                </a:cubicBezTo>
                <a:cubicBezTo>
                  <a:pt x="2967763" y="6579820"/>
                  <a:pt x="2983423" y="6588595"/>
                  <a:pt x="3047757" y="6601358"/>
                </a:cubicBezTo>
                <a:cubicBezTo>
                  <a:pt x="3089350" y="6609609"/>
                  <a:pt x="3136084" y="6623318"/>
                  <a:pt x="3151611" y="6631823"/>
                </a:cubicBezTo>
                <a:cubicBezTo>
                  <a:pt x="3177715" y="6646121"/>
                  <a:pt x="3184730" y="6641215"/>
                  <a:pt x="3244738" y="6566685"/>
                </a:cubicBezTo>
                <a:cubicBezTo>
                  <a:pt x="3320131" y="6473047"/>
                  <a:pt x="3344196" y="6428800"/>
                  <a:pt x="3383111" y="6312270"/>
                </a:cubicBezTo>
                <a:cubicBezTo>
                  <a:pt x="3409454" y="6233388"/>
                  <a:pt x="3411414" y="6205426"/>
                  <a:pt x="3410702" y="5918570"/>
                </a:cubicBezTo>
                <a:cubicBezTo>
                  <a:pt x="3409585" y="5468549"/>
                  <a:pt x="3411250" y="5451646"/>
                  <a:pt x="3469735" y="5319374"/>
                </a:cubicBezTo>
                <a:cubicBezTo>
                  <a:pt x="3519480" y="5206865"/>
                  <a:pt x="3519602" y="5206723"/>
                  <a:pt x="3605912" y="5161161"/>
                </a:cubicBezTo>
                <a:cubicBezTo>
                  <a:pt x="3678154" y="5123025"/>
                  <a:pt x="3700335" y="5102992"/>
                  <a:pt x="3741374" y="5038820"/>
                </a:cubicBezTo>
                <a:cubicBezTo>
                  <a:pt x="3823113" y="4911007"/>
                  <a:pt x="3840265" y="4816691"/>
                  <a:pt x="3801680" y="4707213"/>
                </a:cubicBezTo>
                <a:cubicBezTo>
                  <a:pt x="3727330" y="4496259"/>
                  <a:pt x="3644645" y="4359277"/>
                  <a:pt x="3463203" y="4146466"/>
                </a:cubicBezTo>
                <a:cubicBezTo>
                  <a:pt x="3418735" y="4094310"/>
                  <a:pt x="3404912" y="4064642"/>
                  <a:pt x="3384048" y="3976579"/>
                </a:cubicBezTo>
                <a:cubicBezTo>
                  <a:pt x="3340576" y="3793096"/>
                  <a:pt x="3347436" y="3588821"/>
                  <a:pt x="3400654" y="3482025"/>
                </a:cubicBezTo>
                <a:cubicBezTo>
                  <a:pt x="3440448" y="3402170"/>
                  <a:pt x="3441837" y="3367462"/>
                  <a:pt x="3413539" y="3160100"/>
                </a:cubicBezTo>
                <a:cubicBezTo>
                  <a:pt x="3398095" y="3046936"/>
                  <a:pt x="3386347" y="3000273"/>
                  <a:pt x="3369089" y="2983544"/>
                </a:cubicBezTo>
                <a:cubicBezTo>
                  <a:pt x="3331592" y="2947197"/>
                  <a:pt x="3330223" y="2888439"/>
                  <a:pt x="3364513" y="2787050"/>
                </a:cubicBezTo>
                <a:cubicBezTo>
                  <a:pt x="3381668" y="2736323"/>
                  <a:pt x="3401207" y="2684537"/>
                  <a:pt x="3407932" y="2671971"/>
                </a:cubicBezTo>
                <a:cubicBezTo>
                  <a:pt x="3478785" y="2539582"/>
                  <a:pt x="3570566" y="2201073"/>
                  <a:pt x="3550394" y="2146543"/>
                </a:cubicBezTo>
                <a:cubicBezTo>
                  <a:pt x="3544547" y="2130737"/>
                  <a:pt x="3547449" y="2099403"/>
                  <a:pt x="3557446" y="2070386"/>
                </a:cubicBezTo>
                <a:cubicBezTo>
                  <a:pt x="3572683" y="2026161"/>
                  <a:pt x="3571806" y="2015318"/>
                  <a:pt x="3548931" y="1965105"/>
                </a:cubicBezTo>
                <a:cubicBezTo>
                  <a:pt x="3534906" y="1934317"/>
                  <a:pt x="3523430" y="1888510"/>
                  <a:pt x="3523430" y="1863312"/>
                </a:cubicBezTo>
                <a:cubicBezTo>
                  <a:pt x="3523430" y="1838114"/>
                  <a:pt x="3514623" y="1778776"/>
                  <a:pt x="3503859" y="1731450"/>
                </a:cubicBezTo>
                <a:cubicBezTo>
                  <a:pt x="3487408" y="1659121"/>
                  <a:pt x="3472067" y="1630376"/>
                  <a:pt x="3407629" y="1551143"/>
                </a:cubicBezTo>
                <a:cubicBezTo>
                  <a:pt x="3365466" y="1499300"/>
                  <a:pt x="3307425" y="1408306"/>
                  <a:pt x="3278649" y="1348933"/>
                </a:cubicBezTo>
                <a:cubicBezTo>
                  <a:pt x="3232223" y="1253143"/>
                  <a:pt x="3208717" y="1223816"/>
                  <a:pt x="3069983" y="1088583"/>
                </a:cubicBezTo>
                <a:lnTo>
                  <a:pt x="2913637" y="936183"/>
                </a:lnTo>
                <a:lnTo>
                  <a:pt x="2933828" y="879033"/>
                </a:lnTo>
                <a:cubicBezTo>
                  <a:pt x="2944933" y="847601"/>
                  <a:pt x="2955880" y="787593"/>
                  <a:pt x="2958154" y="745683"/>
                </a:cubicBezTo>
                <a:cubicBezTo>
                  <a:pt x="2960429" y="703773"/>
                  <a:pt x="2971986" y="623763"/>
                  <a:pt x="2983836" y="567883"/>
                </a:cubicBezTo>
                <a:cubicBezTo>
                  <a:pt x="3021539" y="390084"/>
                  <a:pt x="2994134" y="255071"/>
                  <a:pt x="2903005" y="169665"/>
                </a:cubicBezTo>
                <a:cubicBezTo>
                  <a:pt x="2772365" y="47230"/>
                  <a:pt x="2597815" y="0"/>
                  <a:pt x="2472834" y="53269"/>
                </a:cubicBezTo>
                <a:close/>
              </a:path>
            </a:pathLst>
          </a:custGeom>
          <a:blipFill dpi="0" rotWithShape="1">
            <a:blip r:embed="rId8"/>
            <a:srcRect/>
            <a:tile tx="101600" ty="8890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137446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Click="0" advTm="1000">
        <p159:morph option="byObject"/>
      </p:transition>
    </mc:Choice>
    <mc:Fallback xmlns="">
      <p:transition spd="slow" advClick="0" advTm="1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23" name="图片 22">
            <a:extLst>
              <a:ext uri="{FF2B5EF4-FFF2-40B4-BE49-F238E27FC236}">
                <a16:creationId xmlns:a16="http://schemas.microsoft.com/office/drawing/2014/main" id="{0D9E7D03-FDE6-423E-9D0F-5BB82AFF0CE0}"/>
              </a:ext>
            </a:extLst>
          </p:cNvPr>
          <p:cNvPicPr>
            <a:picLocks noChangeAspect="1"/>
          </p:cNvPicPr>
          <p:nvPr/>
        </p:nvPicPr>
        <p:blipFill rotWithShape="1">
          <a:blip r:embed="rId4"/>
          <a:srcRect l="11111" r="11111"/>
          <a:stretch/>
        </p:blipFill>
        <p:spPr>
          <a:xfrm>
            <a:off x="0" y="0"/>
            <a:ext cx="12192000" cy="6858000"/>
          </a:xfrm>
          <a:prstGeom prst="rect">
            <a:avLst/>
          </a:prstGeom>
        </p:spPr>
      </p:pic>
      <p:sp>
        <p:nvSpPr>
          <p:cNvPr id="29" name="任意多边形: 形状 28">
            <a:extLst>
              <a:ext uri="{FF2B5EF4-FFF2-40B4-BE49-F238E27FC236}">
                <a16:creationId xmlns:a16="http://schemas.microsoft.com/office/drawing/2014/main" id="{669778CC-B0DB-4B59-BC9F-97347AC0DD11}"/>
              </a:ext>
            </a:extLst>
          </p:cNvPr>
          <p:cNvSpPr/>
          <p:nvPr/>
        </p:nvSpPr>
        <p:spPr>
          <a:xfrm>
            <a:off x="1" y="0"/>
            <a:ext cx="9245599" cy="6858000"/>
          </a:xfrm>
          <a:custGeom>
            <a:avLst/>
            <a:gdLst>
              <a:gd name="connsiteX0" fmla="*/ 0 w 9245599"/>
              <a:gd name="connsiteY0" fmla="*/ 0 h 6858000"/>
              <a:gd name="connsiteX1" fmla="*/ 8024031 w 9245599"/>
              <a:gd name="connsiteY1" fmla="*/ 0 h 6858000"/>
              <a:gd name="connsiteX2" fmla="*/ 8084456 w 9245599"/>
              <a:gd name="connsiteY2" fmla="*/ 820057 h 6858000"/>
              <a:gd name="connsiteX3" fmla="*/ 8374742 w 9245599"/>
              <a:gd name="connsiteY3" fmla="*/ 1828800 h 6858000"/>
              <a:gd name="connsiteX4" fmla="*/ 8494621 w 9245599"/>
              <a:gd name="connsiteY4" fmla="*/ 2318305 h 6858000"/>
              <a:gd name="connsiteX5" fmla="*/ 8362950 w 9245599"/>
              <a:gd name="connsiteY5" fmla="*/ 3829050 h 6858000"/>
              <a:gd name="connsiteX6" fmla="*/ 7905750 w 9245599"/>
              <a:gd name="connsiteY6" fmla="*/ 4524375 h 6858000"/>
              <a:gd name="connsiteX7" fmla="*/ 8883608 w 9245599"/>
              <a:gd name="connsiteY7" fmla="*/ 3812426 h 6858000"/>
              <a:gd name="connsiteX8" fmla="*/ 9245599 w 9245599"/>
              <a:gd name="connsiteY8" fmla="*/ 4826000 h 6858000"/>
              <a:gd name="connsiteX9" fmla="*/ 8955313 w 9245599"/>
              <a:gd name="connsiteY9" fmla="*/ 5892800 h 6858000"/>
              <a:gd name="connsiteX10" fmla="*/ 8819950 w 9245599"/>
              <a:gd name="connsiteY10" fmla="*/ 6858000 h 6858000"/>
              <a:gd name="connsiteX11" fmla="*/ 0 w 9245599"/>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45599" h="6858000">
                <a:moveTo>
                  <a:pt x="0" y="0"/>
                </a:moveTo>
                <a:lnTo>
                  <a:pt x="8024031" y="0"/>
                </a:lnTo>
                <a:lnTo>
                  <a:pt x="8084456" y="820057"/>
                </a:lnTo>
                <a:lnTo>
                  <a:pt x="8374742" y="1828800"/>
                </a:lnTo>
                <a:lnTo>
                  <a:pt x="8494621" y="2318305"/>
                </a:lnTo>
                <a:lnTo>
                  <a:pt x="8362950" y="3829050"/>
                </a:lnTo>
                <a:lnTo>
                  <a:pt x="7905750" y="4524375"/>
                </a:lnTo>
                <a:lnTo>
                  <a:pt x="8883608" y="3812426"/>
                </a:lnTo>
                <a:lnTo>
                  <a:pt x="9245599" y="4826000"/>
                </a:lnTo>
                <a:lnTo>
                  <a:pt x="8955313" y="5892800"/>
                </a:lnTo>
                <a:lnTo>
                  <a:pt x="8819950" y="6858000"/>
                </a:lnTo>
                <a:lnTo>
                  <a:pt x="0" y="6858000"/>
                </a:lnTo>
                <a:close/>
              </a:path>
            </a:pathLst>
          </a:custGeom>
          <a:gradFill>
            <a:gsLst>
              <a:gs pos="23000">
                <a:srgbClr val="30100D"/>
              </a:gs>
              <a:gs pos="100000">
                <a:srgbClr val="BF1B21"/>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0" name="文本框 29">
            <a:extLst>
              <a:ext uri="{FF2B5EF4-FFF2-40B4-BE49-F238E27FC236}">
                <a16:creationId xmlns:a16="http://schemas.microsoft.com/office/drawing/2014/main" id="{2BFA13E6-527D-4AA3-BDE9-5A44D88F419E}"/>
              </a:ext>
            </a:extLst>
          </p:cNvPr>
          <p:cNvSpPr txBox="1"/>
          <p:nvPr/>
        </p:nvSpPr>
        <p:spPr>
          <a:xfrm>
            <a:off x="456204" y="2419446"/>
            <a:ext cx="6554196" cy="2215991"/>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tabLst/>
              <a:defRPr kumimoji="0" sz="3600" b="0" i="0" u="none" strike="noStrike" cap="none" spc="0" normalizeH="0" baseline="0">
                <a:ln>
                  <a:noFill/>
                </a:ln>
                <a:solidFill>
                  <a:prstClr val="white"/>
                </a:solidFill>
                <a:effectLst/>
                <a:uLnTx/>
                <a:uFillTx/>
                <a:latin typeface="Avengeance Heroic Avenger" pitchFamily="2" charset="0"/>
                <a:ea typeface="思源黑体 CN Bold" panose="020B0800000000000000"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38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rPr>
              <a:t>Iron - man</a:t>
            </a:r>
            <a:endParaRPr kumimoji="0" lang="zh-CN" altLang="en-US" sz="138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endParaRPr>
          </a:p>
        </p:txBody>
      </p:sp>
      <p:pic>
        <p:nvPicPr>
          <p:cNvPr id="31" name="图片 30" descr="图片包含 户外, 标牌, 文字&#10;&#10;已生成高可信度的说明">
            <a:extLst>
              <a:ext uri="{FF2B5EF4-FFF2-40B4-BE49-F238E27FC236}">
                <a16:creationId xmlns:a16="http://schemas.microsoft.com/office/drawing/2014/main" id="{1CB68CBA-43D9-4091-8FE3-A5794600A392}"/>
              </a:ext>
            </a:extLst>
          </p:cNvPr>
          <p:cNvPicPr>
            <a:picLocks noChangeAspect="1"/>
          </p:cNvPicPr>
          <p:nvPr/>
        </p:nvPicPr>
        <p:blipFill rotWithShape="1">
          <a:blip r:embed="rId5">
            <a:extLst>
              <a:ext uri="{28A0092B-C50C-407E-A947-70E740481C1C}">
                <a14:useLocalDpi xmlns:a14="http://schemas.microsoft.com/office/drawing/2010/main" val="0"/>
              </a:ext>
            </a:extLst>
          </a:blip>
          <a:srcRect l="38093" r="31620" b="80810"/>
          <a:stretch/>
        </p:blipFill>
        <p:spPr>
          <a:xfrm>
            <a:off x="517297" y="434443"/>
            <a:ext cx="1348740" cy="370825"/>
          </a:xfrm>
          <a:custGeom>
            <a:avLst/>
            <a:gdLst>
              <a:gd name="connsiteX0" fmla="*/ 0 w 4541916"/>
              <a:gd name="connsiteY0" fmla="*/ 0 h 627188"/>
              <a:gd name="connsiteX1" fmla="*/ 4541916 w 4541916"/>
              <a:gd name="connsiteY1" fmla="*/ 0 h 627188"/>
              <a:gd name="connsiteX2" fmla="*/ 4541916 w 4541916"/>
              <a:gd name="connsiteY2" fmla="*/ 627188 h 627188"/>
              <a:gd name="connsiteX3" fmla="*/ 0 w 4541916"/>
              <a:gd name="connsiteY3" fmla="*/ 627188 h 627188"/>
            </a:gdLst>
            <a:ahLst/>
            <a:cxnLst>
              <a:cxn ang="0">
                <a:pos x="connsiteX0" y="connsiteY0"/>
              </a:cxn>
              <a:cxn ang="0">
                <a:pos x="connsiteX1" y="connsiteY1"/>
              </a:cxn>
              <a:cxn ang="0">
                <a:pos x="connsiteX2" y="connsiteY2"/>
              </a:cxn>
              <a:cxn ang="0">
                <a:pos x="connsiteX3" y="connsiteY3"/>
              </a:cxn>
            </a:cxnLst>
            <a:rect l="l" t="t" r="r" b="b"/>
            <a:pathLst>
              <a:path w="4541916" h="627188">
                <a:moveTo>
                  <a:pt x="0" y="0"/>
                </a:moveTo>
                <a:lnTo>
                  <a:pt x="4541916" y="0"/>
                </a:lnTo>
                <a:lnTo>
                  <a:pt x="4541916" y="627188"/>
                </a:lnTo>
                <a:lnTo>
                  <a:pt x="0" y="627188"/>
                </a:lnTo>
                <a:close/>
              </a:path>
            </a:pathLst>
          </a:custGeom>
        </p:spPr>
      </p:pic>
      <p:pic>
        <p:nvPicPr>
          <p:cNvPr id="55" name="图片 54" descr="图片包含 服装, 室内&#10;&#10;已生成高可信度的说明">
            <a:extLst>
              <a:ext uri="{FF2B5EF4-FFF2-40B4-BE49-F238E27FC236}">
                <a16:creationId xmlns:a16="http://schemas.microsoft.com/office/drawing/2014/main" id="{7F507ED0-1AAA-4246-BF21-29B9AD0581AB}"/>
              </a:ext>
            </a:extLst>
          </p:cNvPr>
          <p:cNvPicPr>
            <a:picLocks noChangeAspect="1"/>
          </p:cNvPicPr>
          <p:nvPr/>
        </p:nvPicPr>
        <p:blipFill>
          <a:blip r:embed="rId6">
            <a:alphaModFix amt="15000"/>
            <a:extLst>
              <a:ext uri="{28A0092B-C50C-407E-A947-70E740481C1C}">
                <a14:useLocalDpi xmlns:a14="http://schemas.microsoft.com/office/drawing/2010/main" val="0"/>
              </a:ext>
            </a:extLst>
          </a:blip>
          <a:stretch>
            <a:fillRect/>
          </a:stretch>
        </p:blipFill>
        <p:spPr>
          <a:xfrm>
            <a:off x="3738236" y="-410127"/>
            <a:ext cx="7231843" cy="7678253"/>
          </a:xfrm>
          <a:prstGeom prst="rect">
            <a:avLst/>
          </a:prstGeom>
        </p:spPr>
      </p:pic>
      <p:sp>
        <p:nvSpPr>
          <p:cNvPr id="4" name="任意多边形: 形状 3">
            <a:extLst>
              <a:ext uri="{FF2B5EF4-FFF2-40B4-BE49-F238E27FC236}">
                <a16:creationId xmlns:a16="http://schemas.microsoft.com/office/drawing/2014/main" id="{70883DDF-A743-4032-BAE6-88A79626CD8E}"/>
              </a:ext>
            </a:extLst>
          </p:cNvPr>
          <p:cNvSpPr/>
          <p:nvPr/>
        </p:nvSpPr>
        <p:spPr>
          <a:xfrm>
            <a:off x="4998020" y="19050"/>
            <a:ext cx="6669151" cy="7000784"/>
          </a:xfrm>
          <a:custGeom>
            <a:avLst/>
            <a:gdLst/>
            <a:ahLst/>
            <a:cxnLst/>
            <a:rect l="0" t="0" r="0" b="0"/>
            <a:pathLst>
              <a:path w="6669151" h="7000784">
                <a:moveTo>
                  <a:pt x="3054625" y="11363"/>
                </a:moveTo>
                <a:cubicBezTo>
                  <a:pt x="2987831" y="27724"/>
                  <a:pt x="2828233" y="108218"/>
                  <a:pt x="2761026" y="159441"/>
                </a:cubicBezTo>
                <a:cubicBezTo>
                  <a:pt x="2725277" y="186688"/>
                  <a:pt x="2684509" y="229018"/>
                  <a:pt x="2670430" y="253507"/>
                </a:cubicBezTo>
                <a:cubicBezTo>
                  <a:pt x="2591540" y="390731"/>
                  <a:pt x="2577216" y="424416"/>
                  <a:pt x="2567480" y="495609"/>
                </a:cubicBezTo>
                <a:cubicBezTo>
                  <a:pt x="2544100" y="666564"/>
                  <a:pt x="2573689" y="878143"/>
                  <a:pt x="2646635" y="1061627"/>
                </a:cubicBezTo>
                <a:lnTo>
                  <a:pt x="2677623" y="1139572"/>
                </a:lnTo>
                <a:lnTo>
                  <a:pt x="2628417" y="1187622"/>
                </a:lnTo>
                <a:cubicBezTo>
                  <a:pt x="2557118" y="1257243"/>
                  <a:pt x="2538162" y="1306099"/>
                  <a:pt x="2535801" y="1426324"/>
                </a:cubicBezTo>
                <a:cubicBezTo>
                  <a:pt x="2532780" y="1580130"/>
                  <a:pt x="2532246" y="1580533"/>
                  <a:pt x="2330725" y="1580801"/>
                </a:cubicBezTo>
                <a:cubicBezTo>
                  <a:pt x="2138109" y="1581058"/>
                  <a:pt x="2093152" y="1596362"/>
                  <a:pt x="1961658" y="1706440"/>
                </a:cubicBezTo>
                <a:cubicBezTo>
                  <a:pt x="1895659" y="1761689"/>
                  <a:pt x="1879340" y="1784258"/>
                  <a:pt x="1849343" y="1861776"/>
                </a:cubicBezTo>
                <a:cubicBezTo>
                  <a:pt x="1830040" y="1911659"/>
                  <a:pt x="1809159" y="1985954"/>
                  <a:pt x="1802941" y="2026876"/>
                </a:cubicBezTo>
                <a:cubicBezTo>
                  <a:pt x="1791506" y="2102139"/>
                  <a:pt x="1762482" y="2158431"/>
                  <a:pt x="1735114" y="2158431"/>
                </a:cubicBezTo>
                <a:cubicBezTo>
                  <a:pt x="1691498" y="2158431"/>
                  <a:pt x="1489683" y="2238156"/>
                  <a:pt x="1468107" y="2263910"/>
                </a:cubicBezTo>
                <a:cubicBezTo>
                  <a:pt x="1454677" y="2279940"/>
                  <a:pt x="1436242" y="2298484"/>
                  <a:pt x="1427140" y="2305118"/>
                </a:cubicBezTo>
                <a:cubicBezTo>
                  <a:pt x="1418038" y="2311753"/>
                  <a:pt x="1401221" y="2340041"/>
                  <a:pt x="1389769" y="2367981"/>
                </a:cubicBezTo>
                <a:lnTo>
                  <a:pt x="1368947" y="2418781"/>
                </a:lnTo>
                <a:lnTo>
                  <a:pt x="1357475" y="2383367"/>
                </a:lnTo>
                <a:cubicBezTo>
                  <a:pt x="1351165" y="2363889"/>
                  <a:pt x="1337754" y="2344787"/>
                  <a:pt x="1327671" y="2340918"/>
                </a:cubicBezTo>
                <a:cubicBezTo>
                  <a:pt x="1317589" y="2337049"/>
                  <a:pt x="1277405" y="2294358"/>
                  <a:pt x="1238373" y="2246050"/>
                </a:cubicBezTo>
                <a:cubicBezTo>
                  <a:pt x="1148517" y="2134837"/>
                  <a:pt x="1053844" y="2078198"/>
                  <a:pt x="955504" y="2076821"/>
                </a:cubicBezTo>
                <a:cubicBezTo>
                  <a:pt x="875636" y="2075703"/>
                  <a:pt x="861612" y="2090724"/>
                  <a:pt x="870419" y="2167956"/>
                </a:cubicBezTo>
                <a:cubicBezTo>
                  <a:pt x="873805" y="2197642"/>
                  <a:pt x="874596" y="2221931"/>
                  <a:pt x="872176" y="2221931"/>
                </a:cubicBezTo>
                <a:cubicBezTo>
                  <a:pt x="869757" y="2221931"/>
                  <a:pt x="849467" y="2212797"/>
                  <a:pt x="827088" y="2201632"/>
                </a:cubicBezTo>
                <a:cubicBezTo>
                  <a:pt x="773215" y="2174757"/>
                  <a:pt x="636990" y="2152059"/>
                  <a:pt x="594128" y="2162817"/>
                </a:cubicBezTo>
                <a:cubicBezTo>
                  <a:pt x="567975" y="2169381"/>
                  <a:pt x="556870" y="2182955"/>
                  <a:pt x="546674" y="2220821"/>
                </a:cubicBezTo>
                <a:cubicBezTo>
                  <a:pt x="538405" y="2251529"/>
                  <a:pt x="537706" y="2281679"/>
                  <a:pt x="544828" y="2300411"/>
                </a:cubicBezTo>
                <a:cubicBezTo>
                  <a:pt x="556430" y="2330928"/>
                  <a:pt x="562921" y="2338162"/>
                  <a:pt x="690893" y="2463217"/>
                </a:cubicBezTo>
                <a:cubicBezTo>
                  <a:pt x="764325" y="2534974"/>
                  <a:pt x="767734" y="2556041"/>
                  <a:pt x="700267" y="2521152"/>
                </a:cubicBezTo>
                <a:cubicBezTo>
                  <a:pt x="645869" y="2493022"/>
                  <a:pt x="377849" y="2493460"/>
                  <a:pt x="295044" y="2521814"/>
                </a:cubicBezTo>
                <a:cubicBezTo>
                  <a:pt x="186616" y="2558942"/>
                  <a:pt x="156083" y="2657384"/>
                  <a:pt x="233536" y="2720124"/>
                </a:cubicBezTo>
                <a:cubicBezTo>
                  <a:pt x="252561" y="2735534"/>
                  <a:pt x="285198" y="2742403"/>
                  <a:pt x="343175" y="2743198"/>
                </a:cubicBezTo>
                <a:lnTo>
                  <a:pt x="425725" y="2744330"/>
                </a:lnTo>
                <a:lnTo>
                  <a:pt x="374925" y="2760396"/>
                </a:lnTo>
                <a:cubicBezTo>
                  <a:pt x="317492" y="2778560"/>
                  <a:pt x="254275" y="2824362"/>
                  <a:pt x="254275" y="2847811"/>
                </a:cubicBezTo>
                <a:cubicBezTo>
                  <a:pt x="254275" y="2856406"/>
                  <a:pt x="219741" y="2894079"/>
                  <a:pt x="177532" y="2931529"/>
                </a:cubicBezTo>
                <a:cubicBezTo>
                  <a:pt x="50723" y="3044039"/>
                  <a:pt x="0" y="3184466"/>
                  <a:pt x="69678" y="3230120"/>
                </a:cubicBezTo>
                <a:cubicBezTo>
                  <a:pt x="86895" y="3241401"/>
                  <a:pt x="110039" y="3250631"/>
                  <a:pt x="121109" y="3250631"/>
                </a:cubicBezTo>
                <a:cubicBezTo>
                  <a:pt x="155245" y="3250631"/>
                  <a:pt x="213289" y="3214553"/>
                  <a:pt x="263913" y="3161869"/>
                </a:cubicBezTo>
                <a:cubicBezTo>
                  <a:pt x="347468" y="3074912"/>
                  <a:pt x="483813" y="3022554"/>
                  <a:pt x="463981" y="3085040"/>
                </a:cubicBezTo>
                <a:cubicBezTo>
                  <a:pt x="449128" y="3131836"/>
                  <a:pt x="543240" y="3226183"/>
                  <a:pt x="773759" y="3395592"/>
                </a:cubicBezTo>
                <a:cubicBezTo>
                  <a:pt x="895873" y="3485334"/>
                  <a:pt x="965543" y="3528678"/>
                  <a:pt x="983309" y="3525962"/>
                </a:cubicBezTo>
                <a:cubicBezTo>
                  <a:pt x="1033946" y="3518220"/>
                  <a:pt x="1137250" y="3525403"/>
                  <a:pt x="1216935" y="3542206"/>
                </a:cubicBezTo>
                <a:cubicBezTo>
                  <a:pt x="1289465" y="3557500"/>
                  <a:pt x="1301338" y="3556915"/>
                  <a:pt x="1343935" y="3535948"/>
                </a:cubicBezTo>
                <a:cubicBezTo>
                  <a:pt x="1451083" y="3483206"/>
                  <a:pt x="1479170" y="3484439"/>
                  <a:pt x="1523063" y="3543808"/>
                </a:cubicBezTo>
                <a:cubicBezTo>
                  <a:pt x="1538130" y="3564186"/>
                  <a:pt x="1584571" y="3598081"/>
                  <a:pt x="1626266" y="3619128"/>
                </a:cubicBezTo>
                <a:cubicBezTo>
                  <a:pt x="1667961" y="3640176"/>
                  <a:pt x="1702075" y="3662048"/>
                  <a:pt x="1702075" y="3667733"/>
                </a:cubicBezTo>
                <a:cubicBezTo>
                  <a:pt x="1702075" y="3680745"/>
                  <a:pt x="1817263" y="3707831"/>
                  <a:pt x="1872599" y="3707831"/>
                </a:cubicBezTo>
                <a:cubicBezTo>
                  <a:pt x="1930348" y="3707831"/>
                  <a:pt x="1992337" y="3684195"/>
                  <a:pt x="2007143" y="3656530"/>
                </a:cubicBezTo>
                <a:cubicBezTo>
                  <a:pt x="2022230" y="3628340"/>
                  <a:pt x="2013048" y="3548152"/>
                  <a:pt x="1989717" y="3504338"/>
                </a:cubicBezTo>
                <a:cubicBezTo>
                  <a:pt x="1980332" y="3486715"/>
                  <a:pt x="1940442" y="3450110"/>
                  <a:pt x="1901071" y="3422995"/>
                </a:cubicBezTo>
                <a:cubicBezTo>
                  <a:pt x="1844514" y="3384042"/>
                  <a:pt x="1827794" y="3364669"/>
                  <a:pt x="1821422" y="3330704"/>
                </a:cubicBezTo>
                <a:cubicBezTo>
                  <a:pt x="1812353" y="3282360"/>
                  <a:pt x="1833721" y="3249644"/>
                  <a:pt x="1890717" y="3224608"/>
                </a:cubicBezTo>
                <a:cubicBezTo>
                  <a:pt x="1909201" y="3216489"/>
                  <a:pt x="1950134" y="3194734"/>
                  <a:pt x="1981678" y="3176263"/>
                </a:cubicBezTo>
                <a:cubicBezTo>
                  <a:pt x="2013222" y="3157793"/>
                  <a:pt x="2062274" y="3135151"/>
                  <a:pt x="2090683" y="3125948"/>
                </a:cubicBezTo>
                <a:cubicBezTo>
                  <a:pt x="2146265" y="3107941"/>
                  <a:pt x="2210075" y="3056663"/>
                  <a:pt x="2210075" y="3030003"/>
                </a:cubicBezTo>
                <a:cubicBezTo>
                  <a:pt x="2210075" y="3020982"/>
                  <a:pt x="2265796" y="2988826"/>
                  <a:pt x="2333900" y="2958544"/>
                </a:cubicBezTo>
                <a:cubicBezTo>
                  <a:pt x="2575446" y="2851141"/>
                  <a:pt x="2718660" y="2793030"/>
                  <a:pt x="2718002" y="2802691"/>
                </a:cubicBezTo>
                <a:cubicBezTo>
                  <a:pt x="2716372" y="2826626"/>
                  <a:pt x="2791214" y="3016026"/>
                  <a:pt x="2857369" y="3155381"/>
                </a:cubicBezTo>
                <a:cubicBezTo>
                  <a:pt x="2897160" y="3239201"/>
                  <a:pt x="2946254" y="3344078"/>
                  <a:pt x="2966466" y="3388442"/>
                </a:cubicBezTo>
                <a:cubicBezTo>
                  <a:pt x="2986678" y="3432806"/>
                  <a:pt x="3019180" y="3482537"/>
                  <a:pt x="3038694" y="3498956"/>
                </a:cubicBezTo>
                <a:cubicBezTo>
                  <a:pt x="3068688" y="3524195"/>
                  <a:pt x="3075200" y="3541156"/>
                  <a:pt x="3080825" y="3608686"/>
                </a:cubicBezTo>
                <a:cubicBezTo>
                  <a:pt x="3087430" y="3687990"/>
                  <a:pt x="3086909" y="3689564"/>
                  <a:pt x="3008093" y="3828372"/>
                </a:cubicBezTo>
                <a:cubicBezTo>
                  <a:pt x="2919534" y="3984337"/>
                  <a:pt x="2908575" y="4006757"/>
                  <a:pt x="2908575" y="4031957"/>
                </a:cubicBezTo>
                <a:cubicBezTo>
                  <a:pt x="2908575" y="4041589"/>
                  <a:pt x="2898564" y="4051182"/>
                  <a:pt x="2886329" y="4053275"/>
                </a:cubicBezTo>
                <a:cubicBezTo>
                  <a:pt x="2834541" y="4062135"/>
                  <a:pt x="2808039" y="4196731"/>
                  <a:pt x="2811186" y="4434905"/>
                </a:cubicBezTo>
                <a:cubicBezTo>
                  <a:pt x="2812362" y="4523963"/>
                  <a:pt x="2813303" y="4599687"/>
                  <a:pt x="2813276" y="4603180"/>
                </a:cubicBezTo>
                <a:cubicBezTo>
                  <a:pt x="2813248" y="4606673"/>
                  <a:pt x="2807754" y="4668110"/>
                  <a:pt x="2801065" y="4739706"/>
                </a:cubicBezTo>
                <a:cubicBezTo>
                  <a:pt x="2784175" y="4920486"/>
                  <a:pt x="2795428" y="5039367"/>
                  <a:pt x="2832251" y="5069184"/>
                </a:cubicBezTo>
                <a:cubicBezTo>
                  <a:pt x="2859111" y="5090934"/>
                  <a:pt x="2859281" y="5092131"/>
                  <a:pt x="2835508" y="5092131"/>
                </a:cubicBezTo>
                <a:cubicBezTo>
                  <a:pt x="2815617" y="5092131"/>
                  <a:pt x="2808892" y="5103332"/>
                  <a:pt x="2803008" y="5146263"/>
                </a:cubicBezTo>
                <a:cubicBezTo>
                  <a:pt x="2794291" y="5209860"/>
                  <a:pt x="2803095" y="5253892"/>
                  <a:pt x="2854825" y="5405406"/>
                </a:cubicBezTo>
                <a:cubicBezTo>
                  <a:pt x="2889425" y="5506748"/>
                  <a:pt x="2900621" y="5544974"/>
                  <a:pt x="2932315" y="5669981"/>
                </a:cubicBezTo>
                <a:cubicBezTo>
                  <a:pt x="2939322" y="5697617"/>
                  <a:pt x="2948725" y="5707254"/>
                  <a:pt x="2966550" y="5705069"/>
                </a:cubicBezTo>
                <a:cubicBezTo>
                  <a:pt x="2980066" y="5703413"/>
                  <a:pt x="3006745" y="5707784"/>
                  <a:pt x="3025836" y="5714783"/>
                </a:cubicBezTo>
                <a:cubicBezTo>
                  <a:pt x="3060235" y="5727393"/>
                  <a:pt x="3060424" y="5728104"/>
                  <a:pt x="3046932" y="5793994"/>
                </a:cubicBezTo>
                <a:cubicBezTo>
                  <a:pt x="3029538" y="5878940"/>
                  <a:pt x="3061184" y="6191560"/>
                  <a:pt x="3091926" y="6238478"/>
                </a:cubicBezTo>
                <a:cubicBezTo>
                  <a:pt x="3126839" y="6291763"/>
                  <a:pt x="3212520" y="6351733"/>
                  <a:pt x="3263508" y="6358572"/>
                </a:cubicBezTo>
                <a:cubicBezTo>
                  <a:pt x="3300485" y="6363532"/>
                  <a:pt x="3324942" y="6357361"/>
                  <a:pt x="3367765" y="6332265"/>
                </a:cubicBezTo>
                <a:cubicBezTo>
                  <a:pt x="3429339" y="6296180"/>
                  <a:pt x="3461344" y="6251769"/>
                  <a:pt x="3501831" y="6146231"/>
                </a:cubicBezTo>
                <a:cubicBezTo>
                  <a:pt x="3587296" y="5923454"/>
                  <a:pt x="3601246" y="5813934"/>
                  <a:pt x="3564778" y="5652074"/>
                </a:cubicBezTo>
                <a:cubicBezTo>
                  <a:pt x="3553116" y="5600316"/>
                  <a:pt x="3540806" y="5508876"/>
                  <a:pt x="3537422" y="5448874"/>
                </a:cubicBezTo>
                <a:lnTo>
                  <a:pt x="3531269" y="5339781"/>
                </a:lnTo>
                <a:lnTo>
                  <a:pt x="3616281" y="5235549"/>
                </a:lnTo>
                <a:cubicBezTo>
                  <a:pt x="3663038" y="5178221"/>
                  <a:pt x="3703119" y="5133142"/>
                  <a:pt x="3705349" y="5135372"/>
                </a:cubicBezTo>
                <a:cubicBezTo>
                  <a:pt x="3707580" y="5137603"/>
                  <a:pt x="3688861" y="5204509"/>
                  <a:pt x="3663751" y="5284054"/>
                </a:cubicBezTo>
                <a:lnTo>
                  <a:pt x="3618098" y="5428681"/>
                </a:lnTo>
                <a:lnTo>
                  <a:pt x="3619946" y="5796981"/>
                </a:lnTo>
                <a:cubicBezTo>
                  <a:pt x="3622480" y="6301704"/>
                  <a:pt x="3636238" y="6634510"/>
                  <a:pt x="3655529" y="6657754"/>
                </a:cubicBezTo>
                <a:cubicBezTo>
                  <a:pt x="3664023" y="6667990"/>
                  <a:pt x="3679612" y="6705453"/>
                  <a:pt x="3690171" y="6741006"/>
                </a:cubicBezTo>
                <a:cubicBezTo>
                  <a:pt x="3724276" y="6855850"/>
                  <a:pt x="3849288" y="6957281"/>
                  <a:pt x="3994184" y="6987673"/>
                </a:cubicBezTo>
                <a:cubicBezTo>
                  <a:pt x="4056688" y="7000783"/>
                  <a:pt x="4068525" y="6999511"/>
                  <a:pt x="4119119" y="6974243"/>
                </a:cubicBezTo>
                <a:cubicBezTo>
                  <a:pt x="4149857" y="6958891"/>
                  <a:pt x="4186142" y="6946331"/>
                  <a:pt x="4199751" y="6946331"/>
                </a:cubicBezTo>
                <a:cubicBezTo>
                  <a:pt x="4233183" y="6946331"/>
                  <a:pt x="4381681" y="6804950"/>
                  <a:pt x="4402780" y="6753033"/>
                </a:cubicBezTo>
                <a:cubicBezTo>
                  <a:pt x="4423127" y="6702968"/>
                  <a:pt x="4427233" y="6688878"/>
                  <a:pt x="4451121" y="6587155"/>
                </a:cubicBezTo>
                <a:cubicBezTo>
                  <a:pt x="4469893" y="6507217"/>
                  <a:pt x="4482241" y="6472594"/>
                  <a:pt x="4565335" y="6266881"/>
                </a:cubicBezTo>
                <a:cubicBezTo>
                  <a:pt x="4626833" y="6114634"/>
                  <a:pt x="4725858" y="5783812"/>
                  <a:pt x="4768716" y="5587431"/>
                </a:cubicBezTo>
                <a:cubicBezTo>
                  <a:pt x="4787771" y="5500119"/>
                  <a:pt x="4811005" y="5405821"/>
                  <a:pt x="4820348" y="5377881"/>
                </a:cubicBezTo>
                <a:cubicBezTo>
                  <a:pt x="4907111" y="5118416"/>
                  <a:pt x="4915572" y="5074784"/>
                  <a:pt x="4905659" y="4937967"/>
                </a:cubicBezTo>
                <a:cubicBezTo>
                  <a:pt x="4896862" y="4816557"/>
                  <a:pt x="4898826" y="4796897"/>
                  <a:pt x="4931050" y="4683736"/>
                </a:cubicBezTo>
                <a:cubicBezTo>
                  <a:pt x="4954074" y="4602883"/>
                  <a:pt x="4965975" y="4530937"/>
                  <a:pt x="4965975" y="4472599"/>
                </a:cubicBezTo>
                <a:cubicBezTo>
                  <a:pt x="4965975" y="4378888"/>
                  <a:pt x="4892113" y="3988260"/>
                  <a:pt x="4864713" y="3937062"/>
                </a:cubicBezTo>
                <a:cubicBezTo>
                  <a:pt x="4841885" y="3894407"/>
                  <a:pt x="4845625" y="3785972"/>
                  <a:pt x="4875551" y="3622831"/>
                </a:cubicBezTo>
                <a:cubicBezTo>
                  <a:pt x="4889893" y="3544648"/>
                  <a:pt x="4902689" y="3461781"/>
                  <a:pt x="4903988" y="3438681"/>
                </a:cubicBezTo>
                <a:cubicBezTo>
                  <a:pt x="4905472" y="3412279"/>
                  <a:pt x="4916884" y="3388473"/>
                  <a:pt x="4934718" y="3374578"/>
                </a:cubicBezTo>
                <a:cubicBezTo>
                  <a:pt x="4955930" y="3358053"/>
                  <a:pt x="4966906" y="3329212"/>
                  <a:pt x="4978217" y="3260278"/>
                </a:cubicBezTo>
                <a:cubicBezTo>
                  <a:pt x="4986538" y="3209570"/>
                  <a:pt x="5004332" y="3139131"/>
                  <a:pt x="5017760" y="3103748"/>
                </a:cubicBezTo>
                <a:cubicBezTo>
                  <a:pt x="5031188" y="3068365"/>
                  <a:pt x="5042175" y="3023095"/>
                  <a:pt x="5042175" y="3003148"/>
                </a:cubicBezTo>
                <a:cubicBezTo>
                  <a:pt x="5042175" y="2983201"/>
                  <a:pt x="5050726" y="2957432"/>
                  <a:pt x="5061177" y="2945884"/>
                </a:cubicBezTo>
                <a:cubicBezTo>
                  <a:pt x="5095948" y="2907462"/>
                  <a:pt x="5105241" y="2301076"/>
                  <a:pt x="5073732" y="2126681"/>
                </a:cubicBezTo>
                <a:cubicBezTo>
                  <a:pt x="5047569" y="1981881"/>
                  <a:pt x="5052774" y="1971525"/>
                  <a:pt x="5127900" y="2018897"/>
                </a:cubicBezTo>
                <a:cubicBezTo>
                  <a:pt x="5161079" y="2039819"/>
                  <a:pt x="5348245" y="2135989"/>
                  <a:pt x="5543825" y="2232610"/>
                </a:cubicBezTo>
                <a:lnTo>
                  <a:pt x="5899425" y="2408283"/>
                </a:lnTo>
                <a:lnTo>
                  <a:pt x="5903256" y="2457982"/>
                </a:lnTo>
                <a:cubicBezTo>
                  <a:pt x="5905363" y="2485316"/>
                  <a:pt x="5899949" y="2560732"/>
                  <a:pt x="5891223" y="2625571"/>
                </a:cubicBezTo>
                <a:cubicBezTo>
                  <a:pt x="5879122" y="2715496"/>
                  <a:pt x="5878753" y="2763278"/>
                  <a:pt x="5889667" y="2826995"/>
                </a:cubicBezTo>
                <a:cubicBezTo>
                  <a:pt x="5905765" y="2920975"/>
                  <a:pt x="5934091" y="2960263"/>
                  <a:pt x="5997573" y="2976661"/>
                </a:cubicBezTo>
                <a:cubicBezTo>
                  <a:pt x="6020427" y="2982565"/>
                  <a:pt x="6067700" y="3005820"/>
                  <a:pt x="6102625" y="3028339"/>
                </a:cubicBezTo>
                <a:cubicBezTo>
                  <a:pt x="6137550" y="3050859"/>
                  <a:pt x="6192989" y="3085263"/>
                  <a:pt x="6225823" y="3104793"/>
                </a:cubicBezTo>
                <a:lnTo>
                  <a:pt x="6285520" y="3140303"/>
                </a:lnTo>
                <a:lnTo>
                  <a:pt x="6329750" y="3106567"/>
                </a:lnTo>
                <a:cubicBezTo>
                  <a:pt x="6354077" y="3088012"/>
                  <a:pt x="6388613" y="3072831"/>
                  <a:pt x="6406498" y="3072831"/>
                </a:cubicBezTo>
                <a:cubicBezTo>
                  <a:pt x="6430045" y="3072831"/>
                  <a:pt x="6449576" y="3058253"/>
                  <a:pt x="6477293" y="3019991"/>
                </a:cubicBezTo>
                <a:cubicBezTo>
                  <a:pt x="6498346" y="2990928"/>
                  <a:pt x="6538536" y="2947492"/>
                  <a:pt x="6566606" y="2923466"/>
                </a:cubicBezTo>
                <a:cubicBezTo>
                  <a:pt x="6665570" y="2838757"/>
                  <a:pt x="6669150" y="2808221"/>
                  <a:pt x="6604011" y="2604442"/>
                </a:cubicBezTo>
                <a:cubicBezTo>
                  <a:pt x="6566402" y="2486787"/>
                  <a:pt x="6327886" y="2004414"/>
                  <a:pt x="6282599" y="1954420"/>
                </a:cubicBezTo>
                <a:lnTo>
                  <a:pt x="6259372" y="1928779"/>
                </a:lnTo>
                <a:lnTo>
                  <a:pt x="6143627" y="1993470"/>
                </a:lnTo>
                <a:lnTo>
                  <a:pt x="6120355" y="1964826"/>
                </a:lnTo>
                <a:cubicBezTo>
                  <a:pt x="6107555" y="1949071"/>
                  <a:pt x="6099759" y="1936033"/>
                  <a:pt x="6103029" y="1935851"/>
                </a:cubicBezTo>
                <a:cubicBezTo>
                  <a:pt x="6106299" y="1935669"/>
                  <a:pt x="6068409" y="1904237"/>
                  <a:pt x="6018829" y="1866001"/>
                </a:cubicBezTo>
                <a:cubicBezTo>
                  <a:pt x="5939482" y="1804810"/>
                  <a:pt x="5917326" y="1777462"/>
                  <a:pt x="5833888" y="1637731"/>
                </a:cubicBezTo>
                <a:cubicBezTo>
                  <a:pt x="5744063" y="1487302"/>
                  <a:pt x="5692940" y="1418770"/>
                  <a:pt x="5649149" y="1390081"/>
                </a:cubicBezTo>
                <a:cubicBezTo>
                  <a:pt x="5638487" y="1383096"/>
                  <a:pt x="5584710" y="1344803"/>
                  <a:pt x="5529644" y="1304985"/>
                </a:cubicBezTo>
                <a:cubicBezTo>
                  <a:pt x="5474578" y="1265168"/>
                  <a:pt x="5396834" y="1213733"/>
                  <a:pt x="5356877" y="1190685"/>
                </a:cubicBezTo>
                <a:cubicBezTo>
                  <a:pt x="5299536" y="1157609"/>
                  <a:pt x="5284122" y="1142092"/>
                  <a:pt x="5283715" y="1117031"/>
                </a:cubicBezTo>
                <a:cubicBezTo>
                  <a:pt x="5282826" y="1062239"/>
                  <a:pt x="5260738" y="980502"/>
                  <a:pt x="5237051" y="944351"/>
                </a:cubicBezTo>
                <a:cubicBezTo>
                  <a:pt x="5224526" y="925235"/>
                  <a:pt x="5180930" y="888041"/>
                  <a:pt x="5140170" y="861697"/>
                </a:cubicBezTo>
                <a:cubicBezTo>
                  <a:pt x="5003720" y="773505"/>
                  <a:pt x="4826592" y="731580"/>
                  <a:pt x="4525979" y="716320"/>
                </a:cubicBezTo>
                <a:cubicBezTo>
                  <a:pt x="4333398" y="706544"/>
                  <a:pt x="4268456" y="718461"/>
                  <a:pt x="4253576" y="766304"/>
                </a:cubicBezTo>
                <a:cubicBezTo>
                  <a:pt x="4247588" y="785556"/>
                  <a:pt x="4238876" y="788782"/>
                  <a:pt x="4211454" y="781899"/>
                </a:cubicBezTo>
                <a:cubicBezTo>
                  <a:pt x="4112564" y="757079"/>
                  <a:pt x="3994778" y="750922"/>
                  <a:pt x="3945257" y="767984"/>
                </a:cubicBezTo>
                <a:cubicBezTo>
                  <a:pt x="3917358" y="777596"/>
                  <a:pt x="3890659" y="783067"/>
                  <a:pt x="3885927" y="780142"/>
                </a:cubicBezTo>
                <a:cubicBezTo>
                  <a:pt x="3881194" y="777217"/>
                  <a:pt x="3873970" y="750362"/>
                  <a:pt x="3869871" y="720463"/>
                </a:cubicBezTo>
                <a:cubicBezTo>
                  <a:pt x="3865773" y="690564"/>
                  <a:pt x="3848463" y="637544"/>
                  <a:pt x="3831405" y="602641"/>
                </a:cubicBezTo>
                <a:cubicBezTo>
                  <a:pt x="3814347" y="567738"/>
                  <a:pt x="3796586" y="510606"/>
                  <a:pt x="3791936" y="475681"/>
                </a:cubicBezTo>
                <a:cubicBezTo>
                  <a:pt x="3781385" y="396420"/>
                  <a:pt x="3704154" y="229459"/>
                  <a:pt x="3647342" y="163086"/>
                </a:cubicBezTo>
                <a:cubicBezTo>
                  <a:pt x="3598616" y="106161"/>
                  <a:pt x="3475747" y="43278"/>
                  <a:pt x="3376450" y="24447"/>
                </a:cubicBezTo>
                <a:cubicBezTo>
                  <a:pt x="3287526" y="7583"/>
                  <a:pt x="3101015" y="0"/>
                  <a:pt x="3054625" y="11363"/>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7" name="矩形 56">
            <a:extLst>
              <a:ext uri="{FF2B5EF4-FFF2-40B4-BE49-F238E27FC236}">
                <a16:creationId xmlns:a16="http://schemas.microsoft.com/office/drawing/2014/main" id="{68C2EDD2-3E2D-4880-8385-246FABEC1DB4}"/>
              </a:ext>
            </a:extLst>
          </p:cNvPr>
          <p:cNvSpPr/>
          <p:nvPr/>
        </p:nvSpPr>
        <p:spPr>
          <a:xfrm>
            <a:off x="507850" y="4178761"/>
            <a:ext cx="6340625" cy="461665"/>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white">
                    <a:lumMod val="75000"/>
                  </a:prstClr>
                </a:solidFill>
                <a:effectLst/>
                <a:uLnTx/>
                <a:uFillTx/>
                <a:latin typeface="等线" panose="020F0502020204030204"/>
                <a:ea typeface="等线" panose="02010600030101010101" pitchFamily="2" charset="-122"/>
                <a:cs typeface="+mn-cs"/>
              </a:rPr>
              <a:t>Tony has a genius level intellect that allows him to invent a wide range of sophisticated devices, specializing in advanced weapons and armor. He possesses a keen business mind.</a:t>
            </a:r>
          </a:p>
        </p:txBody>
      </p:sp>
      <p:pic>
        <p:nvPicPr>
          <p:cNvPr id="58" name="PA_图片 480">
            <a:extLst>
              <a:ext uri="{FF2B5EF4-FFF2-40B4-BE49-F238E27FC236}">
                <a16:creationId xmlns:a16="http://schemas.microsoft.com/office/drawing/2014/main" id="{26C74A94-3060-4D00-9A4A-1510C3D09473}"/>
              </a:ext>
            </a:extLst>
          </p:cNvPr>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flipH="1">
            <a:off x="4948237" y="3854540"/>
            <a:ext cx="2987456" cy="372670"/>
          </a:xfrm>
          <a:prstGeom prst="rect">
            <a:avLst/>
          </a:prstGeom>
        </p:spPr>
      </p:pic>
      <p:pic>
        <p:nvPicPr>
          <p:cNvPr id="59" name="PA_图片 480">
            <a:extLst>
              <a:ext uri="{FF2B5EF4-FFF2-40B4-BE49-F238E27FC236}">
                <a16:creationId xmlns:a16="http://schemas.microsoft.com/office/drawing/2014/main" id="{6227E078-E3BF-4EA2-AFE1-527E0ED912B5}"/>
              </a:ext>
            </a:extLst>
          </p:cNvPr>
          <p:cNvPicPr>
            <a:picLocks noChangeAspect="1"/>
          </p:cNvPicPr>
          <p:nvPr>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459790" y="2080802"/>
            <a:ext cx="2987456" cy="372670"/>
          </a:xfrm>
          <a:prstGeom prst="rect">
            <a:avLst/>
          </a:prstGeom>
        </p:spPr>
      </p:pic>
      <p:grpSp>
        <p:nvGrpSpPr>
          <p:cNvPr id="34" name="组合 33">
            <a:extLst>
              <a:ext uri="{FF2B5EF4-FFF2-40B4-BE49-F238E27FC236}">
                <a16:creationId xmlns:a16="http://schemas.microsoft.com/office/drawing/2014/main" id="{00E75291-13CB-4558-95E7-961B6C1180B5}"/>
              </a:ext>
            </a:extLst>
          </p:cNvPr>
          <p:cNvGrpSpPr/>
          <p:nvPr/>
        </p:nvGrpSpPr>
        <p:grpSpPr>
          <a:xfrm>
            <a:off x="0" y="6291942"/>
            <a:ext cx="12192000" cy="566057"/>
            <a:chOff x="0" y="6291942"/>
            <a:chExt cx="12192000" cy="566057"/>
          </a:xfrm>
        </p:grpSpPr>
        <p:sp>
          <p:nvSpPr>
            <p:cNvPr id="35" name="矩形 34">
              <a:extLst>
                <a:ext uri="{FF2B5EF4-FFF2-40B4-BE49-F238E27FC236}">
                  <a16:creationId xmlns:a16="http://schemas.microsoft.com/office/drawing/2014/main" id="{CB9567FB-0B2A-4BC0-9F7D-36E0EA9AD0D1}"/>
                </a:ext>
              </a:extLst>
            </p:cNvPr>
            <p:cNvSpPr/>
            <p:nvPr/>
          </p:nvSpPr>
          <p:spPr>
            <a:xfrm>
              <a:off x="0" y="6291942"/>
              <a:ext cx="12192000" cy="566057"/>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6" name="矩形 35">
              <a:extLst>
                <a:ext uri="{FF2B5EF4-FFF2-40B4-BE49-F238E27FC236}">
                  <a16:creationId xmlns:a16="http://schemas.microsoft.com/office/drawing/2014/main" id="{3C3A412D-CE7F-4111-AAE6-318CC10FF23B}"/>
                </a:ext>
              </a:extLst>
            </p:cNvPr>
            <p:cNvSpPr/>
            <p:nvPr/>
          </p:nvSpPr>
          <p:spPr>
            <a:xfrm>
              <a:off x="538305" y="6445154"/>
              <a:ext cx="1817911" cy="33855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rPr>
                <a:t>Marvel - Avengers</a:t>
              </a:r>
              <a:endParaRPr kumimoji="0" lang="zh-CN" altLang="en-US"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endParaRPr>
            </a:p>
          </p:txBody>
        </p:sp>
        <p:grpSp>
          <p:nvGrpSpPr>
            <p:cNvPr id="46" name="组合 45">
              <a:extLst>
                <a:ext uri="{FF2B5EF4-FFF2-40B4-BE49-F238E27FC236}">
                  <a16:creationId xmlns:a16="http://schemas.microsoft.com/office/drawing/2014/main" id="{F6B82352-F46B-48DD-AC27-9397B8A48929}"/>
                </a:ext>
              </a:extLst>
            </p:cNvPr>
            <p:cNvGrpSpPr/>
            <p:nvPr/>
          </p:nvGrpSpPr>
          <p:grpSpPr>
            <a:xfrm>
              <a:off x="11637263" y="6412214"/>
              <a:ext cx="234062" cy="234062"/>
              <a:chOff x="11578168" y="2716521"/>
              <a:chExt cx="468313" cy="468313"/>
            </a:xfrm>
          </p:grpSpPr>
          <p:sp>
            <p:nvSpPr>
              <p:cNvPr id="47" name="椭圆 46">
                <a:extLst>
                  <a:ext uri="{FF2B5EF4-FFF2-40B4-BE49-F238E27FC236}">
                    <a16:creationId xmlns:a16="http://schemas.microsoft.com/office/drawing/2014/main" id="{CE8E5B7A-3B81-4079-AE5F-33B54403A1C2}"/>
                  </a:ext>
                </a:extLst>
              </p:cNvPr>
              <p:cNvSpPr/>
              <p:nvPr/>
            </p:nvSpPr>
            <p:spPr>
              <a:xfrm>
                <a:off x="11578168" y="2716521"/>
                <a:ext cx="468313" cy="468313"/>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
                  <a:ea typeface="汉仪旗黑-55S"/>
                  <a:cs typeface="+mn-cs"/>
                </a:endParaRPr>
              </a:p>
            </p:txBody>
          </p:sp>
          <p:grpSp>
            <p:nvGrpSpPr>
              <p:cNvPr id="48" name="组合 47">
                <a:extLst>
                  <a:ext uri="{FF2B5EF4-FFF2-40B4-BE49-F238E27FC236}">
                    <a16:creationId xmlns:a16="http://schemas.microsoft.com/office/drawing/2014/main" id="{10774FAB-A7B8-45AC-A0EC-D5B60A079A3F}"/>
                  </a:ext>
                </a:extLst>
              </p:cNvPr>
              <p:cNvGrpSpPr/>
              <p:nvPr/>
            </p:nvGrpSpPr>
            <p:grpSpPr>
              <a:xfrm>
                <a:off x="11733299" y="2818969"/>
                <a:ext cx="158050" cy="263417"/>
                <a:chOff x="373626" y="2399071"/>
                <a:chExt cx="235974" cy="393290"/>
              </a:xfrm>
            </p:grpSpPr>
            <p:cxnSp>
              <p:nvCxnSpPr>
                <p:cNvPr id="52" name="直接连接符 51">
                  <a:extLst>
                    <a:ext uri="{FF2B5EF4-FFF2-40B4-BE49-F238E27FC236}">
                      <a16:creationId xmlns:a16="http://schemas.microsoft.com/office/drawing/2014/main" id="{401647A6-0960-49CF-84EA-643807F6240E}"/>
                    </a:ext>
                  </a:extLst>
                </p:cNvPr>
                <p:cNvCxnSpPr/>
                <p:nvPr/>
              </p:nvCxnSpPr>
              <p:spPr>
                <a:xfrm>
                  <a:off x="373626" y="2399071"/>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445FF763-2840-447E-AF3C-153B000460F6}"/>
                    </a:ext>
                  </a:extLst>
                </p:cNvPr>
                <p:cNvCxnSpPr>
                  <a:cxnSpLocks/>
                </p:cNvCxnSpPr>
                <p:nvPr/>
              </p:nvCxnSpPr>
              <p:spPr>
                <a:xfrm flipH="1">
                  <a:off x="373626" y="2595716"/>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pic>
        <p:nvPicPr>
          <p:cNvPr id="21" name="图片 20" descr="图片包含 户外, 浅色, 交通灯, 红色&#10;&#10;已生成极高可信度的说明">
            <a:extLst>
              <a:ext uri="{FF2B5EF4-FFF2-40B4-BE49-F238E27FC236}">
                <a16:creationId xmlns:a16="http://schemas.microsoft.com/office/drawing/2014/main" id="{67AD8080-BA11-4FFE-A30B-B4BE63298EB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V="1">
            <a:off x="346428" y="1130299"/>
            <a:ext cx="5738192" cy="4551276"/>
          </a:xfrm>
          <a:prstGeom prst="rect">
            <a:avLst/>
          </a:prstGeom>
        </p:spPr>
      </p:pic>
      <p:sp>
        <p:nvSpPr>
          <p:cNvPr id="24" name="任意多边形: 形状 23">
            <a:extLst>
              <a:ext uri="{FF2B5EF4-FFF2-40B4-BE49-F238E27FC236}">
                <a16:creationId xmlns:a16="http://schemas.microsoft.com/office/drawing/2014/main" id="{B101B278-2523-4EBC-BB1E-9D24113BEB8D}"/>
              </a:ext>
            </a:extLst>
          </p:cNvPr>
          <p:cNvSpPr/>
          <p:nvPr/>
        </p:nvSpPr>
        <p:spPr>
          <a:xfrm>
            <a:off x="4906589" y="-34879"/>
            <a:ext cx="6669151" cy="7000784"/>
          </a:xfrm>
          <a:custGeom>
            <a:avLst/>
            <a:gdLst/>
            <a:ahLst/>
            <a:cxnLst/>
            <a:rect l="0" t="0" r="0" b="0"/>
            <a:pathLst>
              <a:path w="6669151" h="7000784">
                <a:moveTo>
                  <a:pt x="3054625" y="11363"/>
                </a:moveTo>
                <a:cubicBezTo>
                  <a:pt x="2987831" y="27724"/>
                  <a:pt x="2828233" y="108218"/>
                  <a:pt x="2761026" y="159441"/>
                </a:cubicBezTo>
                <a:cubicBezTo>
                  <a:pt x="2725277" y="186688"/>
                  <a:pt x="2684509" y="229018"/>
                  <a:pt x="2670430" y="253507"/>
                </a:cubicBezTo>
                <a:cubicBezTo>
                  <a:pt x="2591540" y="390731"/>
                  <a:pt x="2577216" y="424416"/>
                  <a:pt x="2567480" y="495609"/>
                </a:cubicBezTo>
                <a:cubicBezTo>
                  <a:pt x="2544100" y="666564"/>
                  <a:pt x="2573689" y="878143"/>
                  <a:pt x="2646635" y="1061627"/>
                </a:cubicBezTo>
                <a:lnTo>
                  <a:pt x="2677623" y="1139572"/>
                </a:lnTo>
                <a:lnTo>
                  <a:pt x="2628417" y="1187622"/>
                </a:lnTo>
                <a:cubicBezTo>
                  <a:pt x="2557118" y="1257243"/>
                  <a:pt x="2538162" y="1306099"/>
                  <a:pt x="2535801" y="1426324"/>
                </a:cubicBezTo>
                <a:cubicBezTo>
                  <a:pt x="2532780" y="1580130"/>
                  <a:pt x="2532246" y="1580533"/>
                  <a:pt x="2330725" y="1580801"/>
                </a:cubicBezTo>
                <a:cubicBezTo>
                  <a:pt x="2138109" y="1581058"/>
                  <a:pt x="2093152" y="1596362"/>
                  <a:pt x="1961658" y="1706440"/>
                </a:cubicBezTo>
                <a:cubicBezTo>
                  <a:pt x="1895659" y="1761689"/>
                  <a:pt x="1879340" y="1784258"/>
                  <a:pt x="1849343" y="1861776"/>
                </a:cubicBezTo>
                <a:cubicBezTo>
                  <a:pt x="1830040" y="1911659"/>
                  <a:pt x="1809159" y="1985954"/>
                  <a:pt x="1802941" y="2026876"/>
                </a:cubicBezTo>
                <a:cubicBezTo>
                  <a:pt x="1791506" y="2102139"/>
                  <a:pt x="1762482" y="2158431"/>
                  <a:pt x="1735114" y="2158431"/>
                </a:cubicBezTo>
                <a:cubicBezTo>
                  <a:pt x="1691498" y="2158431"/>
                  <a:pt x="1489683" y="2238156"/>
                  <a:pt x="1468107" y="2263910"/>
                </a:cubicBezTo>
                <a:cubicBezTo>
                  <a:pt x="1454677" y="2279940"/>
                  <a:pt x="1436242" y="2298484"/>
                  <a:pt x="1427140" y="2305118"/>
                </a:cubicBezTo>
                <a:cubicBezTo>
                  <a:pt x="1418038" y="2311753"/>
                  <a:pt x="1401221" y="2340041"/>
                  <a:pt x="1389769" y="2367981"/>
                </a:cubicBezTo>
                <a:lnTo>
                  <a:pt x="1368947" y="2418781"/>
                </a:lnTo>
                <a:lnTo>
                  <a:pt x="1357475" y="2383367"/>
                </a:lnTo>
                <a:cubicBezTo>
                  <a:pt x="1351165" y="2363889"/>
                  <a:pt x="1337754" y="2344787"/>
                  <a:pt x="1327671" y="2340918"/>
                </a:cubicBezTo>
                <a:cubicBezTo>
                  <a:pt x="1317589" y="2337049"/>
                  <a:pt x="1277405" y="2294358"/>
                  <a:pt x="1238373" y="2246050"/>
                </a:cubicBezTo>
                <a:cubicBezTo>
                  <a:pt x="1148517" y="2134837"/>
                  <a:pt x="1053844" y="2078198"/>
                  <a:pt x="955504" y="2076821"/>
                </a:cubicBezTo>
                <a:cubicBezTo>
                  <a:pt x="875636" y="2075703"/>
                  <a:pt x="861612" y="2090724"/>
                  <a:pt x="870419" y="2167956"/>
                </a:cubicBezTo>
                <a:cubicBezTo>
                  <a:pt x="873805" y="2197642"/>
                  <a:pt x="874596" y="2221931"/>
                  <a:pt x="872176" y="2221931"/>
                </a:cubicBezTo>
                <a:cubicBezTo>
                  <a:pt x="869757" y="2221931"/>
                  <a:pt x="849467" y="2212797"/>
                  <a:pt x="827088" y="2201632"/>
                </a:cubicBezTo>
                <a:cubicBezTo>
                  <a:pt x="773215" y="2174757"/>
                  <a:pt x="636990" y="2152059"/>
                  <a:pt x="594128" y="2162817"/>
                </a:cubicBezTo>
                <a:cubicBezTo>
                  <a:pt x="567975" y="2169381"/>
                  <a:pt x="556870" y="2182955"/>
                  <a:pt x="546674" y="2220821"/>
                </a:cubicBezTo>
                <a:cubicBezTo>
                  <a:pt x="538405" y="2251529"/>
                  <a:pt x="537706" y="2281679"/>
                  <a:pt x="544828" y="2300411"/>
                </a:cubicBezTo>
                <a:cubicBezTo>
                  <a:pt x="556430" y="2330928"/>
                  <a:pt x="562921" y="2338162"/>
                  <a:pt x="690893" y="2463217"/>
                </a:cubicBezTo>
                <a:cubicBezTo>
                  <a:pt x="764325" y="2534974"/>
                  <a:pt x="767734" y="2556041"/>
                  <a:pt x="700267" y="2521152"/>
                </a:cubicBezTo>
                <a:cubicBezTo>
                  <a:pt x="645869" y="2493022"/>
                  <a:pt x="377849" y="2493460"/>
                  <a:pt x="295044" y="2521814"/>
                </a:cubicBezTo>
                <a:cubicBezTo>
                  <a:pt x="186616" y="2558942"/>
                  <a:pt x="156083" y="2657384"/>
                  <a:pt x="233536" y="2720124"/>
                </a:cubicBezTo>
                <a:cubicBezTo>
                  <a:pt x="252561" y="2735534"/>
                  <a:pt x="285198" y="2742403"/>
                  <a:pt x="343175" y="2743198"/>
                </a:cubicBezTo>
                <a:lnTo>
                  <a:pt x="425725" y="2744330"/>
                </a:lnTo>
                <a:lnTo>
                  <a:pt x="374925" y="2760396"/>
                </a:lnTo>
                <a:cubicBezTo>
                  <a:pt x="317492" y="2778560"/>
                  <a:pt x="254275" y="2824362"/>
                  <a:pt x="254275" y="2847811"/>
                </a:cubicBezTo>
                <a:cubicBezTo>
                  <a:pt x="254275" y="2856406"/>
                  <a:pt x="219741" y="2894079"/>
                  <a:pt x="177532" y="2931529"/>
                </a:cubicBezTo>
                <a:cubicBezTo>
                  <a:pt x="50723" y="3044039"/>
                  <a:pt x="0" y="3184466"/>
                  <a:pt x="69678" y="3230120"/>
                </a:cubicBezTo>
                <a:cubicBezTo>
                  <a:pt x="86895" y="3241401"/>
                  <a:pt x="110039" y="3250631"/>
                  <a:pt x="121109" y="3250631"/>
                </a:cubicBezTo>
                <a:cubicBezTo>
                  <a:pt x="155245" y="3250631"/>
                  <a:pt x="213289" y="3214553"/>
                  <a:pt x="263913" y="3161869"/>
                </a:cubicBezTo>
                <a:cubicBezTo>
                  <a:pt x="347468" y="3074912"/>
                  <a:pt x="483813" y="3022554"/>
                  <a:pt x="463981" y="3085040"/>
                </a:cubicBezTo>
                <a:cubicBezTo>
                  <a:pt x="449128" y="3131836"/>
                  <a:pt x="543240" y="3226183"/>
                  <a:pt x="773759" y="3395592"/>
                </a:cubicBezTo>
                <a:cubicBezTo>
                  <a:pt x="895873" y="3485334"/>
                  <a:pt x="965543" y="3528678"/>
                  <a:pt x="983309" y="3525962"/>
                </a:cubicBezTo>
                <a:cubicBezTo>
                  <a:pt x="1033946" y="3518220"/>
                  <a:pt x="1137250" y="3525403"/>
                  <a:pt x="1216935" y="3542206"/>
                </a:cubicBezTo>
                <a:cubicBezTo>
                  <a:pt x="1289465" y="3557500"/>
                  <a:pt x="1301338" y="3556915"/>
                  <a:pt x="1343935" y="3535948"/>
                </a:cubicBezTo>
                <a:cubicBezTo>
                  <a:pt x="1451083" y="3483206"/>
                  <a:pt x="1479170" y="3484439"/>
                  <a:pt x="1523063" y="3543808"/>
                </a:cubicBezTo>
                <a:cubicBezTo>
                  <a:pt x="1538130" y="3564186"/>
                  <a:pt x="1584571" y="3598081"/>
                  <a:pt x="1626266" y="3619128"/>
                </a:cubicBezTo>
                <a:cubicBezTo>
                  <a:pt x="1667961" y="3640176"/>
                  <a:pt x="1702075" y="3662048"/>
                  <a:pt x="1702075" y="3667733"/>
                </a:cubicBezTo>
                <a:cubicBezTo>
                  <a:pt x="1702075" y="3680745"/>
                  <a:pt x="1817263" y="3707831"/>
                  <a:pt x="1872599" y="3707831"/>
                </a:cubicBezTo>
                <a:cubicBezTo>
                  <a:pt x="1930348" y="3707831"/>
                  <a:pt x="1992337" y="3684195"/>
                  <a:pt x="2007143" y="3656530"/>
                </a:cubicBezTo>
                <a:cubicBezTo>
                  <a:pt x="2022230" y="3628340"/>
                  <a:pt x="2013048" y="3548152"/>
                  <a:pt x="1989717" y="3504338"/>
                </a:cubicBezTo>
                <a:cubicBezTo>
                  <a:pt x="1980332" y="3486715"/>
                  <a:pt x="1940442" y="3450110"/>
                  <a:pt x="1901071" y="3422995"/>
                </a:cubicBezTo>
                <a:cubicBezTo>
                  <a:pt x="1844514" y="3384042"/>
                  <a:pt x="1827794" y="3364669"/>
                  <a:pt x="1821422" y="3330704"/>
                </a:cubicBezTo>
                <a:cubicBezTo>
                  <a:pt x="1812353" y="3282360"/>
                  <a:pt x="1833721" y="3249644"/>
                  <a:pt x="1890717" y="3224608"/>
                </a:cubicBezTo>
                <a:cubicBezTo>
                  <a:pt x="1909201" y="3216489"/>
                  <a:pt x="1950134" y="3194734"/>
                  <a:pt x="1981678" y="3176263"/>
                </a:cubicBezTo>
                <a:cubicBezTo>
                  <a:pt x="2013222" y="3157793"/>
                  <a:pt x="2062274" y="3135151"/>
                  <a:pt x="2090683" y="3125948"/>
                </a:cubicBezTo>
                <a:cubicBezTo>
                  <a:pt x="2146265" y="3107941"/>
                  <a:pt x="2210075" y="3056663"/>
                  <a:pt x="2210075" y="3030003"/>
                </a:cubicBezTo>
                <a:cubicBezTo>
                  <a:pt x="2210075" y="3020982"/>
                  <a:pt x="2265796" y="2988826"/>
                  <a:pt x="2333900" y="2958544"/>
                </a:cubicBezTo>
                <a:cubicBezTo>
                  <a:pt x="2575446" y="2851141"/>
                  <a:pt x="2718660" y="2793030"/>
                  <a:pt x="2718002" y="2802691"/>
                </a:cubicBezTo>
                <a:cubicBezTo>
                  <a:pt x="2716372" y="2826626"/>
                  <a:pt x="2791214" y="3016026"/>
                  <a:pt x="2857369" y="3155381"/>
                </a:cubicBezTo>
                <a:cubicBezTo>
                  <a:pt x="2897160" y="3239201"/>
                  <a:pt x="2946254" y="3344078"/>
                  <a:pt x="2966466" y="3388442"/>
                </a:cubicBezTo>
                <a:cubicBezTo>
                  <a:pt x="2986678" y="3432806"/>
                  <a:pt x="3019180" y="3482537"/>
                  <a:pt x="3038694" y="3498956"/>
                </a:cubicBezTo>
                <a:cubicBezTo>
                  <a:pt x="3068688" y="3524195"/>
                  <a:pt x="3075200" y="3541156"/>
                  <a:pt x="3080825" y="3608686"/>
                </a:cubicBezTo>
                <a:cubicBezTo>
                  <a:pt x="3087430" y="3687990"/>
                  <a:pt x="3086909" y="3689564"/>
                  <a:pt x="3008093" y="3828372"/>
                </a:cubicBezTo>
                <a:cubicBezTo>
                  <a:pt x="2919534" y="3984337"/>
                  <a:pt x="2908575" y="4006757"/>
                  <a:pt x="2908575" y="4031957"/>
                </a:cubicBezTo>
                <a:cubicBezTo>
                  <a:pt x="2908575" y="4041589"/>
                  <a:pt x="2898564" y="4051182"/>
                  <a:pt x="2886329" y="4053275"/>
                </a:cubicBezTo>
                <a:cubicBezTo>
                  <a:pt x="2834541" y="4062135"/>
                  <a:pt x="2808039" y="4196731"/>
                  <a:pt x="2811186" y="4434905"/>
                </a:cubicBezTo>
                <a:cubicBezTo>
                  <a:pt x="2812362" y="4523963"/>
                  <a:pt x="2813303" y="4599687"/>
                  <a:pt x="2813276" y="4603180"/>
                </a:cubicBezTo>
                <a:cubicBezTo>
                  <a:pt x="2813248" y="4606673"/>
                  <a:pt x="2807754" y="4668110"/>
                  <a:pt x="2801065" y="4739706"/>
                </a:cubicBezTo>
                <a:cubicBezTo>
                  <a:pt x="2784175" y="4920486"/>
                  <a:pt x="2795428" y="5039367"/>
                  <a:pt x="2832251" y="5069184"/>
                </a:cubicBezTo>
                <a:cubicBezTo>
                  <a:pt x="2859111" y="5090934"/>
                  <a:pt x="2859281" y="5092131"/>
                  <a:pt x="2835508" y="5092131"/>
                </a:cubicBezTo>
                <a:cubicBezTo>
                  <a:pt x="2815617" y="5092131"/>
                  <a:pt x="2808892" y="5103332"/>
                  <a:pt x="2803008" y="5146263"/>
                </a:cubicBezTo>
                <a:cubicBezTo>
                  <a:pt x="2794291" y="5209860"/>
                  <a:pt x="2803095" y="5253892"/>
                  <a:pt x="2854825" y="5405406"/>
                </a:cubicBezTo>
                <a:cubicBezTo>
                  <a:pt x="2889425" y="5506748"/>
                  <a:pt x="2900621" y="5544974"/>
                  <a:pt x="2932315" y="5669981"/>
                </a:cubicBezTo>
                <a:cubicBezTo>
                  <a:pt x="2939322" y="5697617"/>
                  <a:pt x="2948725" y="5707254"/>
                  <a:pt x="2966550" y="5705069"/>
                </a:cubicBezTo>
                <a:cubicBezTo>
                  <a:pt x="2980066" y="5703413"/>
                  <a:pt x="3006745" y="5707784"/>
                  <a:pt x="3025836" y="5714783"/>
                </a:cubicBezTo>
                <a:cubicBezTo>
                  <a:pt x="3060235" y="5727393"/>
                  <a:pt x="3060424" y="5728104"/>
                  <a:pt x="3046932" y="5793994"/>
                </a:cubicBezTo>
                <a:cubicBezTo>
                  <a:pt x="3029538" y="5878940"/>
                  <a:pt x="3061184" y="6191560"/>
                  <a:pt x="3091926" y="6238478"/>
                </a:cubicBezTo>
                <a:cubicBezTo>
                  <a:pt x="3126839" y="6291763"/>
                  <a:pt x="3212520" y="6351733"/>
                  <a:pt x="3263508" y="6358572"/>
                </a:cubicBezTo>
                <a:cubicBezTo>
                  <a:pt x="3300485" y="6363532"/>
                  <a:pt x="3324942" y="6357361"/>
                  <a:pt x="3367765" y="6332265"/>
                </a:cubicBezTo>
                <a:cubicBezTo>
                  <a:pt x="3429339" y="6296180"/>
                  <a:pt x="3461344" y="6251769"/>
                  <a:pt x="3501831" y="6146231"/>
                </a:cubicBezTo>
                <a:cubicBezTo>
                  <a:pt x="3587296" y="5923454"/>
                  <a:pt x="3601246" y="5813934"/>
                  <a:pt x="3564778" y="5652074"/>
                </a:cubicBezTo>
                <a:cubicBezTo>
                  <a:pt x="3553116" y="5600316"/>
                  <a:pt x="3540806" y="5508876"/>
                  <a:pt x="3537422" y="5448874"/>
                </a:cubicBezTo>
                <a:lnTo>
                  <a:pt x="3531269" y="5339781"/>
                </a:lnTo>
                <a:lnTo>
                  <a:pt x="3616281" y="5235549"/>
                </a:lnTo>
                <a:cubicBezTo>
                  <a:pt x="3663038" y="5178221"/>
                  <a:pt x="3703119" y="5133142"/>
                  <a:pt x="3705349" y="5135372"/>
                </a:cubicBezTo>
                <a:cubicBezTo>
                  <a:pt x="3707580" y="5137603"/>
                  <a:pt x="3688861" y="5204509"/>
                  <a:pt x="3663751" y="5284054"/>
                </a:cubicBezTo>
                <a:lnTo>
                  <a:pt x="3618098" y="5428681"/>
                </a:lnTo>
                <a:lnTo>
                  <a:pt x="3619946" y="5796981"/>
                </a:lnTo>
                <a:cubicBezTo>
                  <a:pt x="3622480" y="6301704"/>
                  <a:pt x="3636238" y="6634510"/>
                  <a:pt x="3655529" y="6657754"/>
                </a:cubicBezTo>
                <a:cubicBezTo>
                  <a:pt x="3664023" y="6667990"/>
                  <a:pt x="3679612" y="6705453"/>
                  <a:pt x="3690171" y="6741006"/>
                </a:cubicBezTo>
                <a:cubicBezTo>
                  <a:pt x="3724276" y="6855850"/>
                  <a:pt x="3849288" y="6957281"/>
                  <a:pt x="3994184" y="6987673"/>
                </a:cubicBezTo>
                <a:cubicBezTo>
                  <a:pt x="4056688" y="7000783"/>
                  <a:pt x="4068525" y="6999511"/>
                  <a:pt x="4119119" y="6974243"/>
                </a:cubicBezTo>
                <a:cubicBezTo>
                  <a:pt x="4149857" y="6958891"/>
                  <a:pt x="4186142" y="6946331"/>
                  <a:pt x="4199751" y="6946331"/>
                </a:cubicBezTo>
                <a:cubicBezTo>
                  <a:pt x="4233183" y="6946331"/>
                  <a:pt x="4381681" y="6804950"/>
                  <a:pt x="4402780" y="6753033"/>
                </a:cubicBezTo>
                <a:cubicBezTo>
                  <a:pt x="4423127" y="6702968"/>
                  <a:pt x="4427233" y="6688878"/>
                  <a:pt x="4451121" y="6587155"/>
                </a:cubicBezTo>
                <a:cubicBezTo>
                  <a:pt x="4469893" y="6507217"/>
                  <a:pt x="4482241" y="6472594"/>
                  <a:pt x="4565335" y="6266881"/>
                </a:cubicBezTo>
                <a:cubicBezTo>
                  <a:pt x="4626833" y="6114634"/>
                  <a:pt x="4725858" y="5783812"/>
                  <a:pt x="4768716" y="5587431"/>
                </a:cubicBezTo>
                <a:cubicBezTo>
                  <a:pt x="4787771" y="5500119"/>
                  <a:pt x="4811005" y="5405821"/>
                  <a:pt x="4820348" y="5377881"/>
                </a:cubicBezTo>
                <a:cubicBezTo>
                  <a:pt x="4907111" y="5118416"/>
                  <a:pt x="4915572" y="5074784"/>
                  <a:pt x="4905659" y="4937967"/>
                </a:cubicBezTo>
                <a:cubicBezTo>
                  <a:pt x="4896862" y="4816557"/>
                  <a:pt x="4898826" y="4796897"/>
                  <a:pt x="4931050" y="4683736"/>
                </a:cubicBezTo>
                <a:cubicBezTo>
                  <a:pt x="4954074" y="4602883"/>
                  <a:pt x="4965975" y="4530937"/>
                  <a:pt x="4965975" y="4472599"/>
                </a:cubicBezTo>
                <a:cubicBezTo>
                  <a:pt x="4965975" y="4378888"/>
                  <a:pt x="4892113" y="3988260"/>
                  <a:pt x="4864713" y="3937062"/>
                </a:cubicBezTo>
                <a:cubicBezTo>
                  <a:pt x="4841885" y="3894407"/>
                  <a:pt x="4845625" y="3785972"/>
                  <a:pt x="4875551" y="3622831"/>
                </a:cubicBezTo>
                <a:cubicBezTo>
                  <a:pt x="4889893" y="3544648"/>
                  <a:pt x="4902689" y="3461781"/>
                  <a:pt x="4903988" y="3438681"/>
                </a:cubicBezTo>
                <a:cubicBezTo>
                  <a:pt x="4905472" y="3412279"/>
                  <a:pt x="4916884" y="3388473"/>
                  <a:pt x="4934718" y="3374578"/>
                </a:cubicBezTo>
                <a:cubicBezTo>
                  <a:pt x="4955930" y="3358053"/>
                  <a:pt x="4966906" y="3329212"/>
                  <a:pt x="4978217" y="3260278"/>
                </a:cubicBezTo>
                <a:cubicBezTo>
                  <a:pt x="4986538" y="3209570"/>
                  <a:pt x="5004332" y="3139131"/>
                  <a:pt x="5017760" y="3103748"/>
                </a:cubicBezTo>
                <a:cubicBezTo>
                  <a:pt x="5031188" y="3068365"/>
                  <a:pt x="5042175" y="3023095"/>
                  <a:pt x="5042175" y="3003148"/>
                </a:cubicBezTo>
                <a:cubicBezTo>
                  <a:pt x="5042175" y="2983201"/>
                  <a:pt x="5050726" y="2957432"/>
                  <a:pt x="5061177" y="2945884"/>
                </a:cubicBezTo>
                <a:cubicBezTo>
                  <a:pt x="5095948" y="2907462"/>
                  <a:pt x="5105241" y="2301076"/>
                  <a:pt x="5073732" y="2126681"/>
                </a:cubicBezTo>
                <a:cubicBezTo>
                  <a:pt x="5047569" y="1981881"/>
                  <a:pt x="5052774" y="1971525"/>
                  <a:pt x="5127900" y="2018897"/>
                </a:cubicBezTo>
                <a:cubicBezTo>
                  <a:pt x="5161079" y="2039819"/>
                  <a:pt x="5348245" y="2135989"/>
                  <a:pt x="5543825" y="2232610"/>
                </a:cubicBezTo>
                <a:lnTo>
                  <a:pt x="5899425" y="2408283"/>
                </a:lnTo>
                <a:lnTo>
                  <a:pt x="5903256" y="2457982"/>
                </a:lnTo>
                <a:cubicBezTo>
                  <a:pt x="5905363" y="2485316"/>
                  <a:pt x="5899949" y="2560732"/>
                  <a:pt x="5891223" y="2625571"/>
                </a:cubicBezTo>
                <a:cubicBezTo>
                  <a:pt x="5879122" y="2715496"/>
                  <a:pt x="5878753" y="2763278"/>
                  <a:pt x="5889667" y="2826995"/>
                </a:cubicBezTo>
                <a:cubicBezTo>
                  <a:pt x="5905765" y="2920975"/>
                  <a:pt x="5934091" y="2960263"/>
                  <a:pt x="5997573" y="2976661"/>
                </a:cubicBezTo>
                <a:cubicBezTo>
                  <a:pt x="6020427" y="2982565"/>
                  <a:pt x="6067700" y="3005820"/>
                  <a:pt x="6102625" y="3028339"/>
                </a:cubicBezTo>
                <a:cubicBezTo>
                  <a:pt x="6137550" y="3050859"/>
                  <a:pt x="6192989" y="3085263"/>
                  <a:pt x="6225823" y="3104793"/>
                </a:cubicBezTo>
                <a:lnTo>
                  <a:pt x="6285520" y="3140303"/>
                </a:lnTo>
                <a:lnTo>
                  <a:pt x="6329750" y="3106567"/>
                </a:lnTo>
                <a:cubicBezTo>
                  <a:pt x="6354077" y="3088012"/>
                  <a:pt x="6388613" y="3072831"/>
                  <a:pt x="6406498" y="3072831"/>
                </a:cubicBezTo>
                <a:cubicBezTo>
                  <a:pt x="6430045" y="3072831"/>
                  <a:pt x="6449576" y="3058253"/>
                  <a:pt x="6477293" y="3019991"/>
                </a:cubicBezTo>
                <a:cubicBezTo>
                  <a:pt x="6498346" y="2990928"/>
                  <a:pt x="6538536" y="2947492"/>
                  <a:pt x="6566606" y="2923466"/>
                </a:cubicBezTo>
                <a:cubicBezTo>
                  <a:pt x="6665570" y="2838757"/>
                  <a:pt x="6669150" y="2808221"/>
                  <a:pt x="6604011" y="2604442"/>
                </a:cubicBezTo>
                <a:cubicBezTo>
                  <a:pt x="6566402" y="2486787"/>
                  <a:pt x="6327886" y="2004414"/>
                  <a:pt x="6282599" y="1954420"/>
                </a:cubicBezTo>
                <a:lnTo>
                  <a:pt x="6259372" y="1928779"/>
                </a:lnTo>
                <a:lnTo>
                  <a:pt x="6143627" y="1993470"/>
                </a:lnTo>
                <a:lnTo>
                  <a:pt x="6120355" y="1964826"/>
                </a:lnTo>
                <a:cubicBezTo>
                  <a:pt x="6107555" y="1949071"/>
                  <a:pt x="6099759" y="1936033"/>
                  <a:pt x="6103029" y="1935851"/>
                </a:cubicBezTo>
                <a:cubicBezTo>
                  <a:pt x="6106299" y="1935669"/>
                  <a:pt x="6068409" y="1904237"/>
                  <a:pt x="6018829" y="1866001"/>
                </a:cubicBezTo>
                <a:cubicBezTo>
                  <a:pt x="5939482" y="1804810"/>
                  <a:pt x="5917326" y="1777462"/>
                  <a:pt x="5833888" y="1637731"/>
                </a:cubicBezTo>
                <a:cubicBezTo>
                  <a:pt x="5744063" y="1487302"/>
                  <a:pt x="5692940" y="1418770"/>
                  <a:pt x="5649149" y="1390081"/>
                </a:cubicBezTo>
                <a:cubicBezTo>
                  <a:pt x="5638487" y="1383096"/>
                  <a:pt x="5584710" y="1344803"/>
                  <a:pt x="5529644" y="1304985"/>
                </a:cubicBezTo>
                <a:cubicBezTo>
                  <a:pt x="5474578" y="1265168"/>
                  <a:pt x="5396834" y="1213733"/>
                  <a:pt x="5356877" y="1190685"/>
                </a:cubicBezTo>
                <a:cubicBezTo>
                  <a:pt x="5299536" y="1157609"/>
                  <a:pt x="5284122" y="1142092"/>
                  <a:pt x="5283715" y="1117031"/>
                </a:cubicBezTo>
                <a:cubicBezTo>
                  <a:pt x="5282826" y="1062239"/>
                  <a:pt x="5260738" y="980502"/>
                  <a:pt x="5237051" y="944351"/>
                </a:cubicBezTo>
                <a:cubicBezTo>
                  <a:pt x="5224526" y="925235"/>
                  <a:pt x="5180930" y="888041"/>
                  <a:pt x="5140170" y="861697"/>
                </a:cubicBezTo>
                <a:cubicBezTo>
                  <a:pt x="5003720" y="773505"/>
                  <a:pt x="4826592" y="731580"/>
                  <a:pt x="4525979" y="716320"/>
                </a:cubicBezTo>
                <a:cubicBezTo>
                  <a:pt x="4333398" y="706544"/>
                  <a:pt x="4268456" y="718461"/>
                  <a:pt x="4253576" y="766304"/>
                </a:cubicBezTo>
                <a:cubicBezTo>
                  <a:pt x="4247588" y="785556"/>
                  <a:pt x="4238876" y="788782"/>
                  <a:pt x="4211454" y="781899"/>
                </a:cubicBezTo>
                <a:cubicBezTo>
                  <a:pt x="4112564" y="757079"/>
                  <a:pt x="3994778" y="750922"/>
                  <a:pt x="3945257" y="767984"/>
                </a:cubicBezTo>
                <a:cubicBezTo>
                  <a:pt x="3917358" y="777596"/>
                  <a:pt x="3890659" y="783067"/>
                  <a:pt x="3885927" y="780142"/>
                </a:cubicBezTo>
                <a:cubicBezTo>
                  <a:pt x="3881194" y="777217"/>
                  <a:pt x="3873970" y="750362"/>
                  <a:pt x="3869871" y="720463"/>
                </a:cubicBezTo>
                <a:cubicBezTo>
                  <a:pt x="3865773" y="690564"/>
                  <a:pt x="3848463" y="637544"/>
                  <a:pt x="3831405" y="602641"/>
                </a:cubicBezTo>
                <a:cubicBezTo>
                  <a:pt x="3814347" y="567738"/>
                  <a:pt x="3796586" y="510606"/>
                  <a:pt x="3791936" y="475681"/>
                </a:cubicBezTo>
                <a:cubicBezTo>
                  <a:pt x="3781385" y="396420"/>
                  <a:pt x="3704154" y="229459"/>
                  <a:pt x="3647342" y="163086"/>
                </a:cubicBezTo>
                <a:cubicBezTo>
                  <a:pt x="3598616" y="106161"/>
                  <a:pt x="3475747" y="43278"/>
                  <a:pt x="3376450" y="24447"/>
                </a:cubicBezTo>
                <a:cubicBezTo>
                  <a:pt x="3287526" y="7583"/>
                  <a:pt x="3101015" y="0"/>
                  <a:pt x="3054625" y="11363"/>
                </a:cubicBezTo>
                <a:close/>
              </a:path>
            </a:pathLst>
          </a:cu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290097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Click="0" advTm="1000">
        <p159:morph option="byObject"/>
      </p:transition>
    </mc:Choice>
    <mc:Fallback xmlns="">
      <p:transition spd="slow" advClick="0" advTm="1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11" name="Picture 2" descr="https://i.annihil.us/u/prod/marvel/i/mg/2/50/537bc6be6cafc.gif">
            <a:extLst>
              <a:ext uri="{FF2B5EF4-FFF2-40B4-BE49-F238E27FC236}">
                <a16:creationId xmlns:a16="http://schemas.microsoft.com/office/drawing/2014/main" id="{C1F8A204-79CB-4B46-9CA2-1B224AA59EB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6090" r="11111"/>
          <a:stretch/>
        </p:blipFill>
        <p:spPr bwMode="auto">
          <a:xfrm>
            <a:off x="7050573" y="0"/>
            <a:ext cx="5141427"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a:extLst>
              <a:ext uri="{FF2B5EF4-FFF2-40B4-BE49-F238E27FC236}">
                <a16:creationId xmlns:a16="http://schemas.microsoft.com/office/drawing/2014/main" id="{A07F5B7A-28E8-420F-B185-44CC07EAD41E}"/>
              </a:ext>
            </a:extLst>
          </p:cNvPr>
          <p:cNvSpPr/>
          <p:nvPr/>
        </p:nvSpPr>
        <p:spPr>
          <a:xfrm>
            <a:off x="0" y="0"/>
            <a:ext cx="8029575" cy="6858000"/>
          </a:xfrm>
          <a:prstGeom prst="rect">
            <a:avLst/>
          </a:prstGeom>
          <a:gradFill>
            <a:gsLst>
              <a:gs pos="23000">
                <a:srgbClr val="4E282C"/>
              </a:gs>
              <a:gs pos="100000">
                <a:srgbClr val="A8565E"/>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2" name="文本框 11">
            <a:extLst>
              <a:ext uri="{FF2B5EF4-FFF2-40B4-BE49-F238E27FC236}">
                <a16:creationId xmlns:a16="http://schemas.microsoft.com/office/drawing/2014/main" id="{C4648B18-9A0C-4671-9611-7D5B84A593BC}"/>
              </a:ext>
            </a:extLst>
          </p:cNvPr>
          <p:cNvSpPr txBox="1"/>
          <p:nvPr/>
        </p:nvSpPr>
        <p:spPr>
          <a:xfrm>
            <a:off x="411301" y="2426703"/>
            <a:ext cx="4063496" cy="156966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tabLst/>
              <a:defRPr kumimoji="0" sz="3600" b="0" i="0" u="none" strike="noStrike" cap="none" spc="0" normalizeH="0" baseline="0">
                <a:ln>
                  <a:noFill/>
                </a:ln>
                <a:solidFill>
                  <a:prstClr val="white"/>
                </a:solidFill>
                <a:effectLst/>
                <a:uLnTx/>
                <a:uFillTx/>
                <a:latin typeface="Avengeance Heroic Avenger" pitchFamily="2" charset="0"/>
                <a:ea typeface="思源黑体 CN Bold" panose="020B0800000000000000"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6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rPr>
              <a:t>THANOS</a:t>
            </a:r>
            <a:endParaRPr kumimoji="0" lang="zh-CN" altLang="en-US" sz="96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endParaRPr>
          </a:p>
        </p:txBody>
      </p:sp>
      <p:pic>
        <p:nvPicPr>
          <p:cNvPr id="13" name="图片 12" descr="图片包含 户外, 标牌, 文字&#10;&#10;已生成高可信度的说明">
            <a:extLst>
              <a:ext uri="{FF2B5EF4-FFF2-40B4-BE49-F238E27FC236}">
                <a16:creationId xmlns:a16="http://schemas.microsoft.com/office/drawing/2014/main" id="{56F57BBB-5C04-4A19-AAFD-C8DC626C03CF}"/>
              </a:ext>
            </a:extLst>
          </p:cNvPr>
          <p:cNvPicPr>
            <a:picLocks noChangeAspect="1"/>
          </p:cNvPicPr>
          <p:nvPr/>
        </p:nvPicPr>
        <p:blipFill rotWithShape="1">
          <a:blip r:embed="rId5">
            <a:extLst>
              <a:ext uri="{28A0092B-C50C-407E-A947-70E740481C1C}">
                <a14:useLocalDpi xmlns:a14="http://schemas.microsoft.com/office/drawing/2010/main" val="0"/>
              </a:ext>
            </a:extLst>
          </a:blip>
          <a:srcRect l="38093" r="31620" b="80810"/>
          <a:stretch/>
        </p:blipFill>
        <p:spPr>
          <a:xfrm>
            <a:off x="517297" y="434443"/>
            <a:ext cx="1348740" cy="370825"/>
          </a:xfrm>
          <a:custGeom>
            <a:avLst/>
            <a:gdLst>
              <a:gd name="connsiteX0" fmla="*/ 0 w 4541916"/>
              <a:gd name="connsiteY0" fmla="*/ 0 h 627188"/>
              <a:gd name="connsiteX1" fmla="*/ 4541916 w 4541916"/>
              <a:gd name="connsiteY1" fmla="*/ 0 h 627188"/>
              <a:gd name="connsiteX2" fmla="*/ 4541916 w 4541916"/>
              <a:gd name="connsiteY2" fmla="*/ 627188 h 627188"/>
              <a:gd name="connsiteX3" fmla="*/ 0 w 4541916"/>
              <a:gd name="connsiteY3" fmla="*/ 627188 h 627188"/>
            </a:gdLst>
            <a:ahLst/>
            <a:cxnLst>
              <a:cxn ang="0">
                <a:pos x="connsiteX0" y="connsiteY0"/>
              </a:cxn>
              <a:cxn ang="0">
                <a:pos x="connsiteX1" y="connsiteY1"/>
              </a:cxn>
              <a:cxn ang="0">
                <a:pos x="connsiteX2" y="connsiteY2"/>
              </a:cxn>
              <a:cxn ang="0">
                <a:pos x="connsiteX3" y="connsiteY3"/>
              </a:cxn>
            </a:cxnLst>
            <a:rect l="l" t="t" r="r" b="b"/>
            <a:pathLst>
              <a:path w="4541916" h="627188">
                <a:moveTo>
                  <a:pt x="0" y="0"/>
                </a:moveTo>
                <a:lnTo>
                  <a:pt x="4541916" y="0"/>
                </a:lnTo>
                <a:lnTo>
                  <a:pt x="4541916" y="627188"/>
                </a:lnTo>
                <a:lnTo>
                  <a:pt x="0" y="627188"/>
                </a:lnTo>
                <a:close/>
              </a:path>
            </a:pathLst>
          </a:custGeom>
        </p:spPr>
      </p:pic>
      <p:sp>
        <p:nvSpPr>
          <p:cNvPr id="16" name="矩形 15">
            <a:extLst>
              <a:ext uri="{FF2B5EF4-FFF2-40B4-BE49-F238E27FC236}">
                <a16:creationId xmlns:a16="http://schemas.microsoft.com/office/drawing/2014/main" id="{2E16DE14-1C14-4A88-A055-9B8E91B80B45}"/>
              </a:ext>
            </a:extLst>
          </p:cNvPr>
          <p:cNvSpPr/>
          <p:nvPr/>
        </p:nvSpPr>
        <p:spPr>
          <a:xfrm>
            <a:off x="517297" y="3815388"/>
            <a:ext cx="3947975" cy="1015663"/>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white">
                    <a:lumMod val="75000"/>
                  </a:prstClr>
                </a:solidFill>
                <a:effectLst/>
                <a:uLnTx/>
                <a:uFillTx/>
                <a:latin typeface="等线" panose="020F0502020204030204"/>
                <a:ea typeface="等线" panose="02010600030101010101" pitchFamily="2" charset="-122"/>
                <a:cs typeface="+mn-cs"/>
              </a:rPr>
              <a:t>The Mad Titan </a:t>
            </a:r>
            <a:r>
              <a:rPr kumimoji="0" lang="en-US" altLang="zh-CN" sz="1200" b="0" i="0" u="none" strike="noStrike" kern="1200" cap="none" spc="0" normalizeH="0" baseline="0" noProof="0" dirty="0" err="1">
                <a:ln>
                  <a:noFill/>
                </a:ln>
                <a:solidFill>
                  <a:prstClr val="white">
                    <a:lumMod val="75000"/>
                  </a:prstClr>
                </a:solidFill>
                <a:effectLst/>
                <a:uLnTx/>
                <a:uFillTx/>
                <a:latin typeface="等线" panose="020F0502020204030204"/>
                <a:ea typeface="等线" panose="02010600030101010101" pitchFamily="2" charset="-122"/>
                <a:cs typeface="+mn-cs"/>
              </a:rPr>
              <a:t>Thanos</a:t>
            </a:r>
            <a:r>
              <a:rPr kumimoji="0" lang="en-US" altLang="zh-CN" sz="1200" b="0" i="0" u="none" strike="noStrike" kern="1200" cap="none" spc="0" normalizeH="0" baseline="0" noProof="0" dirty="0">
                <a:ln>
                  <a:noFill/>
                </a:ln>
                <a:solidFill>
                  <a:prstClr val="white">
                    <a:lumMod val="75000"/>
                  </a:prstClr>
                </a:solidFill>
                <a:effectLst/>
                <a:uLnTx/>
                <a:uFillTx/>
                <a:latin typeface="等线" panose="020F0502020204030204"/>
                <a:ea typeface="等线" panose="02010600030101010101" pitchFamily="2" charset="-122"/>
                <a:cs typeface="+mn-cs"/>
              </a:rPr>
              <a:t>, a melancholy, brooding individual, consumed with the concept of death, sought out personal power and increased strength, endowing himself with cybernetic implants until he became more powerful than any of his brethren.</a:t>
            </a:r>
          </a:p>
        </p:txBody>
      </p:sp>
      <p:pic>
        <p:nvPicPr>
          <p:cNvPr id="23" name="图片 22">
            <a:extLst>
              <a:ext uri="{FF2B5EF4-FFF2-40B4-BE49-F238E27FC236}">
                <a16:creationId xmlns:a16="http://schemas.microsoft.com/office/drawing/2014/main" id="{7E9AA26C-C67B-4FC5-A833-071ECE9FBA7D}"/>
              </a:ext>
            </a:extLst>
          </p:cNvPr>
          <p:cNvPicPr>
            <a:picLocks noChangeAspect="1"/>
          </p:cNvPicPr>
          <p:nvPr/>
        </p:nvPicPr>
        <p:blipFill rotWithShape="1">
          <a:blip r:embed="rId6">
            <a:alphaModFix amt="15000"/>
            <a:extLst>
              <a:ext uri="{BEBA8EAE-BF5A-486C-A8C5-ECC9F3942E4B}">
                <a14:imgProps xmlns:a14="http://schemas.microsoft.com/office/drawing/2010/main">
                  <a14:imgLayer r:embed="rId7">
                    <a14:imgEffect>
                      <a14:brightnessContrast contrast="20000"/>
                    </a14:imgEffect>
                  </a14:imgLayer>
                </a14:imgProps>
              </a:ext>
              <a:ext uri="{28A0092B-C50C-407E-A947-70E740481C1C}">
                <a14:useLocalDpi xmlns:a14="http://schemas.microsoft.com/office/drawing/2010/main" val="0"/>
              </a:ext>
            </a:extLst>
          </a:blip>
          <a:srcRect l="12642" r="36128"/>
          <a:stretch/>
        </p:blipFill>
        <p:spPr>
          <a:xfrm>
            <a:off x="3415838" y="-1676399"/>
            <a:ext cx="8287850" cy="8534400"/>
          </a:xfrm>
          <a:prstGeom prst="rect">
            <a:avLst/>
          </a:prstGeom>
        </p:spPr>
      </p:pic>
      <p:sp>
        <p:nvSpPr>
          <p:cNvPr id="25" name="任意多边形: 形状 24">
            <a:extLst>
              <a:ext uri="{FF2B5EF4-FFF2-40B4-BE49-F238E27FC236}">
                <a16:creationId xmlns:a16="http://schemas.microsoft.com/office/drawing/2014/main" id="{7F2D577E-921C-4BA1-82A5-BE84A22E3D29}"/>
              </a:ext>
            </a:extLst>
          </p:cNvPr>
          <p:cNvSpPr/>
          <p:nvPr/>
        </p:nvSpPr>
        <p:spPr>
          <a:xfrm>
            <a:off x="4661162" y="-27254"/>
            <a:ext cx="7527931" cy="6912508"/>
          </a:xfrm>
          <a:custGeom>
            <a:avLst/>
            <a:gdLst/>
            <a:ahLst/>
            <a:cxnLst/>
            <a:rect l="0" t="0" r="0" b="0"/>
            <a:pathLst>
              <a:path w="7527931" h="6912508">
                <a:moveTo>
                  <a:pt x="3286951" y="36246"/>
                </a:moveTo>
                <a:cubicBezTo>
                  <a:pt x="3128898" y="92437"/>
                  <a:pt x="3094547" y="112353"/>
                  <a:pt x="3039791" y="179540"/>
                </a:cubicBezTo>
                <a:cubicBezTo>
                  <a:pt x="3009363" y="216876"/>
                  <a:pt x="2966599" y="268311"/>
                  <a:pt x="2944760" y="293840"/>
                </a:cubicBezTo>
                <a:cubicBezTo>
                  <a:pt x="2905391" y="339860"/>
                  <a:pt x="2904994" y="341751"/>
                  <a:pt x="2898354" y="514882"/>
                </a:cubicBezTo>
                <a:cubicBezTo>
                  <a:pt x="2892514" y="667123"/>
                  <a:pt x="2888927" y="689507"/>
                  <a:pt x="2870370" y="689507"/>
                </a:cubicBezTo>
                <a:cubicBezTo>
                  <a:pt x="2802253" y="689507"/>
                  <a:pt x="2789764" y="818910"/>
                  <a:pt x="2844663" y="955878"/>
                </a:cubicBezTo>
                <a:cubicBezTo>
                  <a:pt x="2865587" y="1008084"/>
                  <a:pt x="2891499" y="1057226"/>
                  <a:pt x="2902244" y="1065083"/>
                </a:cubicBezTo>
                <a:cubicBezTo>
                  <a:pt x="2929376" y="1084923"/>
                  <a:pt x="2913651" y="1095907"/>
                  <a:pt x="2858113" y="1095907"/>
                </a:cubicBezTo>
                <a:cubicBezTo>
                  <a:pt x="2790853" y="1095907"/>
                  <a:pt x="2776283" y="1107017"/>
                  <a:pt x="2749847" y="1178457"/>
                </a:cubicBezTo>
                <a:cubicBezTo>
                  <a:pt x="2716496" y="1268586"/>
                  <a:pt x="2611896" y="1386484"/>
                  <a:pt x="2547637" y="1406376"/>
                </a:cubicBezTo>
                <a:cubicBezTo>
                  <a:pt x="2519636" y="1415044"/>
                  <a:pt x="2440993" y="1443440"/>
                  <a:pt x="2372876" y="1469476"/>
                </a:cubicBezTo>
                <a:cubicBezTo>
                  <a:pt x="2278912" y="1505393"/>
                  <a:pt x="2236009" y="1515487"/>
                  <a:pt x="2195076" y="1511309"/>
                </a:cubicBezTo>
                <a:cubicBezTo>
                  <a:pt x="2148708" y="1506576"/>
                  <a:pt x="1855037" y="1530451"/>
                  <a:pt x="1735727" y="1548654"/>
                </a:cubicBezTo>
                <a:cubicBezTo>
                  <a:pt x="1714221" y="1551935"/>
                  <a:pt x="1676623" y="1573988"/>
                  <a:pt x="1652175" y="1597661"/>
                </a:cubicBezTo>
                <a:cubicBezTo>
                  <a:pt x="1627727" y="1621334"/>
                  <a:pt x="1568929" y="1664362"/>
                  <a:pt x="1521510" y="1693278"/>
                </a:cubicBezTo>
                <a:cubicBezTo>
                  <a:pt x="1351374" y="1797031"/>
                  <a:pt x="1178301" y="1988120"/>
                  <a:pt x="1080736" y="2179935"/>
                </a:cubicBezTo>
                <a:cubicBezTo>
                  <a:pt x="1024843" y="2289821"/>
                  <a:pt x="1021748" y="2293213"/>
                  <a:pt x="946379" y="2327154"/>
                </a:cubicBezTo>
                <a:cubicBezTo>
                  <a:pt x="765124" y="2408779"/>
                  <a:pt x="700171" y="2458584"/>
                  <a:pt x="583287" y="2605567"/>
                </a:cubicBezTo>
                <a:cubicBezTo>
                  <a:pt x="568684" y="2623932"/>
                  <a:pt x="527461" y="2670591"/>
                  <a:pt x="491680" y="2709255"/>
                </a:cubicBezTo>
                <a:cubicBezTo>
                  <a:pt x="455900" y="2747919"/>
                  <a:pt x="412699" y="2796497"/>
                  <a:pt x="395679" y="2817205"/>
                </a:cubicBezTo>
                <a:cubicBezTo>
                  <a:pt x="378659" y="2837914"/>
                  <a:pt x="306106" y="2924863"/>
                  <a:pt x="234451" y="3010425"/>
                </a:cubicBezTo>
                <a:cubicBezTo>
                  <a:pt x="78996" y="3196053"/>
                  <a:pt x="1416" y="3319185"/>
                  <a:pt x="397" y="3381907"/>
                </a:cubicBezTo>
                <a:cubicBezTo>
                  <a:pt x="0" y="3406354"/>
                  <a:pt x="5416" y="3532085"/>
                  <a:pt x="12432" y="3661307"/>
                </a:cubicBezTo>
                <a:cubicBezTo>
                  <a:pt x="26186" y="3914623"/>
                  <a:pt x="19928" y="3888039"/>
                  <a:pt x="145462" y="4226457"/>
                </a:cubicBezTo>
                <a:cubicBezTo>
                  <a:pt x="195272" y="4360734"/>
                  <a:pt x="196490" y="4377536"/>
                  <a:pt x="159596" y="4421382"/>
                </a:cubicBezTo>
                <a:cubicBezTo>
                  <a:pt x="77664" y="4518753"/>
                  <a:pt x="49646" y="4595099"/>
                  <a:pt x="38319" y="4751857"/>
                </a:cubicBezTo>
                <a:cubicBezTo>
                  <a:pt x="25977" y="4922661"/>
                  <a:pt x="43985" y="4989683"/>
                  <a:pt x="118257" y="5049370"/>
                </a:cubicBezTo>
                <a:cubicBezTo>
                  <a:pt x="145855" y="5071548"/>
                  <a:pt x="176072" y="5107971"/>
                  <a:pt x="185405" y="5130307"/>
                </a:cubicBezTo>
                <a:cubicBezTo>
                  <a:pt x="207349" y="5182828"/>
                  <a:pt x="250782" y="5200674"/>
                  <a:pt x="374035" y="5207816"/>
                </a:cubicBezTo>
                <a:cubicBezTo>
                  <a:pt x="467848" y="5213251"/>
                  <a:pt x="475478" y="5211717"/>
                  <a:pt x="501035" y="5182285"/>
                </a:cubicBezTo>
                <a:cubicBezTo>
                  <a:pt x="515989" y="5165063"/>
                  <a:pt x="534026" y="5125184"/>
                  <a:pt x="541115" y="5093663"/>
                </a:cubicBezTo>
                <a:cubicBezTo>
                  <a:pt x="548205" y="5062142"/>
                  <a:pt x="561740" y="5027033"/>
                  <a:pt x="571192" y="5015643"/>
                </a:cubicBezTo>
                <a:cubicBezTo>
                  <a:pt x="585753" y="4998098"/>
                  <a:pt x="585194" y="4990073"/>
                  <a:pt x="567535" y="4963121"/>
                </a:cubicBezTo>
                <a:cubicBezTo>
                  <a:pt x="556070" y="4945623"/>
                  <a:pt x="540935" y="4931307"/>
                  <a:pt x="533902" y="4931307"/>
                </a:cubicBezTo>
                <a:cubicBezTo>
                  <a:pt x="526869" y="4931307"/>
                  <a:pt x="533991" y="4913891"/>
                  <a:pt x="549728" y="4892605"/>
                </a:cubicBezTo>
                <a:lnTo>
                  <a:pt x="578342" y="4853902"/>
                </a:lnTo>
                <a:lnTo>
                  <a:pt x="543723" y="4794180"/>
                </a:lnTo>
                <a:cubicBezTo>
                  <a:pt x="524683" y="4761332"/>
                  <a:pt x="511978" y="4733144"/>
                  <a:pt x="515490" y="4731540"/>
                </a:cubicBezTo>
                <a:cubicBezTo>
                  <a:pt x="519002" y="4729936"/>
                  <a:pt x="545797" y="4716419"/>
                  <a:pt x="575035" y="4701503"/>
                </a:cubicBezTo>
                <a:cubicBezTo>
                  <a:pt x="623516" y="4676770"/>
                  <a:pt x="633968" y="4675768"/>
                  <a:pt x="693770" y="4690114"/>
                </a:cubicBezTo>
                <a:cubicBezTo>
                  <a:pt x="748552" y="4703256"/>
                  <a:pt x="779255" y="4702451"/>
                  <a:pt x="880318" y="4685224"/>
                </a:cubicBezTo>
                <a:cubicBezTo>
                  <a:pt x="946853" y="4673883"/>
                  <a:pt x="1025476" y="4656071"/>
                  <a:pt x="1055035" y="4645641"/>
                </a:cubicBezTo>
                <a:cubicBezTo>
                  <a:pt x="1084595" y="4635212"/>
                  <a:pt x="1113135" y="4629372"/>
                  <a:pt x="1118459" y="4632662"/>
                </a:cubicBezTo>
                <a:cubicBezTo>
                  <a:pt x="1123783" y="4635952"/>
                  <a:pt x="1131639" y="4660533"/>
                  <a:pt x="1135917" y="4687286"/>
                </a:cubicBezTo>
                <a:cubicBezTo>
                  <a:pt x="1147098" y="4757212"/>
                  <a:pt x="1192367" y="4792307"/>
                  <a:pt x="1260984" y="4784244"/>
                </a:cubicBezTo>
                <a:cubicBezTo>
                  <a:pt x="1288871" y="4780967"/>
                  <a:pt x="1297747" y="4770918"/>
                  <a:pt x="1308708" y="4730211"/>
                </a:cubicBezTo>
                <a:cubicBezTo>
                  <a:pt x="1318057" y="4695492"/>
                  <a:pt x="1339465" y="4666035"/>
                  <a:pt x="1378733" y="4633858"/>
                </a:cubicBezTo>
                <a:cubicBezTo>
                  <a:pt x="1477577" y="4552863"/>
                  <a:pt x="1471634" y="4479836"/>
                  <a:pt x="1356278" y="4357949"/>
                </a:cubicBezTo>
                <a:cubicBezTo>
                  <a:pt x="1319949" y="4319564"/>
                  <a:pt x="1277905" y="4270969"/>
                  <a:pt x="1262848" y="4249962"/>
                </a:cubicBezTo>
                <a:cubicBezTo>
                  <a:pt x="1228715" y="4202342"/>
                  <a:pt x="1098743" y="4156607"/>
                  <a:pt x="997544" y="4156607"/>
                </a:cubicBezTo>
                <a:cubicBezTo>
                  <a:pt x="934591" y="4156607"/>
                  <a:pt x="926442" y="4153439"/>
                  <a:pt x="915523" y="4124719"/>
                </a:cubicBezTo>
                <a:cubicBezTo>
                  <a:pt x="896960" y="4075895"/>
                  <a:pt x="915057" y="3984263"/>
                  <a:pt x="960298" y="3898000"/>
                </a:cubicBezTo>
                <a:cubicBezTo>
                  <a:pt x="982781" y="3855132"/>
                  <a:pt x="1007949" y="3792017"/>
                  <a:pt x="1016227" y="3757746"/>
                </a:cubicBezTo>
                <a:cubicBezTo>
                  <a:pt x="1036299" y="3674641"/>
                  <a:pt x="1055942" y="3638985"/>
                  <a:pt x="1131994" y="3547598"/>
                </a:cubicBezTo>
                <a:cubicBezTo>
                  <a:pt x="1190324" y="3477509"/>
                  <a:pt x="1211495" y="3463154"/>
                  <a:pt x="1367247" y="3388090"/>
                </a:cubicBezTo>
                <a:cubicBezTo>
                  <a:pt x="1498169" y="3324993"/>
                  <a:pt x="1551919" y="3291495"/>
                  <a:pt x="1595909" y="3245585"/>
                </a:cubicBezTo>
                <a:cubicBezTo>
                  <a:pt x="1627538" y="3212575"/>
                  <a:pt x="1656041" y="3191167"/>
                  <a:pt x="1659249" y="3198012"/>
                </a:cubicBezTo>
                <a:cubicBezTo>
                  <a:pt x="1662457" y="3204857"/>
                  <a:pt x="1690335" y="3253320"/>
                  <a:pt x="1721200" y="3305707"/>
                </a:cubicBezTo>
                <a:cubicBezTo>
                  <a:pt x="1752065" y="3358095"/>
                  <a:pt x="1800136" y="3460965"/>
                  <a:pt x="1828024" y="3534307"/>
                </a:cubicBezTo>
                <a:cubicBezTo>
                  <a:pt x="1905763" y="3738751"/>
                  <a:pt x="1962997" y="3854068"/>
                  <a:pt x="2053279" y="3988157"/>
                </a:cubicBezTo>
                <a:cubicBezTo>
                  <a:pt x="2098707" y="4055628"/>
                  <a:pt x="2152430" y="4145519"/>
                  <a:pt x="2172665" y="4187917"/>
                </a:cubicBezTo>
                <a:cubicBezTo>
                  <a:pt x="2205930" y="4257616"/>
                  <a:pt x="2339079" y="4410607"/>
                  <a:pt x="2366475" y="4410607"/>
                </a:cubicBezTo>
                <a:cubicBezTo>
                  <a:pt x="2372114" y="4410607"/>
                  <a:pt x="2367809" y="4427854"/>
                  <a:pt x="2356908" y="4448933"/>
                </a:cubicBezTo>
                <a:cubicBezTo>
                  <a:pt x="2339993" y="4481643"/>
                  <a:pt x="2339168" y="4502880"/>
                  <a:pt x="2351276" y="4593867"/>
                </a:cubicBezTo>
                <a:cubicBezTo>
                  <a:pt x="2367450" y="4715407"/>
                  <a:pt x="2364901" y="4723593"/>
                  <a:pt x="2286450" y="4802044"/>
                </a:cubicBezTo>
                <a:cubicBezTo>
                  <a:pt x="2231016" y="4857478"/>
                  <a:pt x="2229098" y="4865753"/>
                  <a:pt x="2251384" y="4953345"/>
                </a:cubicBezTo>
                <a:cubicBezTo>
                  <a:pt x="2264605" y="5005309"/>
                  <a:pt x="2263530" y="5008836"/>
                  <a:pt x="2219655" y="5057400"/>
                </a:cubicBezTo>
                <a:cubicBezTo>
                  <a:pt x="2160415" y="5122972"/>
                  <a:pt x="2138501" y="5174201"/>
                  <a:pt x="2128705" y="5270024"/>
                </a:cubicBezTo>
                <a:cubicBezTo>
                  <a:pt x="2121505" y="5340442"/>
                  <a:pt x="2117220" y="5349624"/>
                  <a:pt x="2086459" y="5360544"/>
                </a:cubicBezTo>
                <a:cubicBezTo>
                  <a:pt x="2034242" y="5379080"/>
                  <a:pt x="1973627" y="5440661"/>
                  <a:pt x="1959940" y="5489079"/>
                </a:cubicBezTo>
                <a:lnTo>
                  <a:pt x="1947665" y="5532502"/>
                </a:lnTo>
                <a:lnTo>
                  <a:pt x="1872945" y="5527543"/>
                </a:lnTo>
                <a:cubicBezTo>
                  <a:pt x="1801677" y="5522814"/>
                  <a:pt x="1794118" y="5525316"/>
                  <a:pt x="1709325" y="5581707"/>
                </a:cubicBezTo>
                <a:cubicBezTo>
                  <a:pt x="1593008" y="5659061"/>
                  <a:pt x="1543289" y="5707512"/>
                  <a:pt x="1534347" y="5752220"/>
                </a:cubicBezTo>
                <a:cubicBezTo>
                  <a:pt x="1530313" y="5772391"/>
                  <a:pt x="1468510" y="5859484"/>
                  <a:pt x="1395879" y="5947354"/>
                </a:cubicBezTo>
                <a:cubicBezTo>
                  <a:pt x="1274250" y="6094498"/>
                  <a:pt x="1256916" y="6122706"/>
                  <a:pt x="1157871" y="6334657"/>
                </a:cubicBezTo>
                <a:cubicBezTo>
                  <a:pt x="1099117" y="6460387"/>
                  <a:pt x="1043908" y="6571829"/>
                  <a:pt x="1035185" y="6582307"/>
                </a:cubicBezTo>
                <a:cubicBezTo>
                  <a:pt x="1026461" y="6592785"/>
                  <a:pt x="1018094" y="6626235"/>
                  <a:pt x="1016591" y="6656640"/>
                </a:cubicBezTo>
                <a:cubicBezTo>
                  <a:pt x="1014294" y="6703096"/>
                  <a:pt x="1001953" y="6726721"/>
                  <a:pt x="939316" y="6804584"/>
                </a:cubicBezTo>
                <a:cubicBezTo>
                  <a:pt x="898318" y="6855548"/>
                  <a:pt x="864775" y="6900678"/>
                  <a:pt x="864775" y="6904876"/>
                </a:cubicBezTo>
                <a:cubicBezTo>
                  <a:pt x="864775" y="6909073"/>
                  <a:pt x="1967770" y="6912507"/>
                  <a:pt x="3315875" y="6912507"/>
                </a:cubicBezTo>
                <a:lnTo>
                  <a:pt x="5766975" y="6912507"/>
                </a:lnTo>
                <a:lnTo>
                  <a:pt x="5766975" y="6880356"/>
                </a:lnTo>
                <a:cubicBezTo>
                  <a:pt x="5766975" y="6828668"/>
                  <a:pt x="5719918" y="6703456"/>
                  <a:pt x="5660776" y="6597779"/>
                </a:cubicBezTo>
                <a:cubicBezTo>
                  <a:pt x="5532530" y="6368621"/>
                  <a:pt x="5512142" y="6328154"/>
                  <a:pt x="5461029" y="6201307"/>
                </a:cubicBezTo>
                <a:cubicBezTo>
                  <a:pt x="5413948" y="6084469"/>
                  <a:pt x="5406655" y="6053018"/>
                  <a:pt x="5402133" y="5947307"/>
                </a:cubicBezTo>
                <a:cubicBezTo>
                  <a:pt x="5395546" y="5793326"/>
                  <a:pt x="5339134" y="5547007"/>
                  <a:pt x="5264510" y="5346382"/>
                </a:cubicBezTo>
                <a:cubicBezTo>
                  <a:pt x="5182787" y="5126674"/>
                  <a:pt x="5139649" y="4967118"/>
                  <a:pt x="5141988" y="4893207"/>
                </a:cubicBezTo>
                <a:cubicBezTo>
                  <a:pt x="5142319" y="4882729"/>
                  <a:pt x="5133947" y="4811292"/>
                  <a:pt x="5123382" y="4734457"/>
                </a:cubicBezTo>
                <a:cubicBezTo>
                  <a:pt x="5079266" y="4413601"/>
                  <a:pt x="5067403" y="4279448"/>
                  <a:pt x="5066291" y="4088859"/>
                </a:cubicBezTo>
                <a:cubicBezTo>
                  <a:pt x="5065103" y="3885213"/>
                  <a:pt x="5068800" y="3835952"/>
                  <a:pt x="5094387" y="3714495"/>
                </a:cubicBezTo>
                <a:cubicBezTo>
                  <a:pt x="5111615" y="3632717"/>
                  <a:pt x="5107328" y="3633068"/>
                  <a:pt x="5335175" y="3694770"/>
                </a:cubicBezTo>
                <a:cubicBezTo>
                  <a:pt x="5442058" y="3723714"/>
                  <a:pt x="5534716" y="3759158"/>
                  <a:pt x="5618774" y="3803250"/>
                </a:cubicBezTo>
                <a:cubicBezTo>
                  <a:pt x="5733515" y="3863439"/>
                  <a:pt x="5748937" y="3868221"/>
                  <a:pt x="5809274" y="3862325"/>
                </a:cubicBezTo>
                <a:cubicBezTo>
                  <a:pt x="5939202" y="3849628"/>
                  <a:pt x="5953482" y="3840153"/>
                  <a:pt x="6141062" y="3642164"/>
                </a:cubicBezTo>
                <a:lnTo>
                  <a:pt x="6317933" y="3455479"/>
                </a:lnTo>
                <a:lnTo>
                  <a:pt x="6380566" y="3463788"/>
                </a:lnTo>
                <a:cubicBezTo>
                  <a:pt x="6468666" y="3475475"/>
                  <a:pt x="6523844" y="3435125"/>
                  <a:pt x="6604084" y="3300341"/>
                </a:cubicBezTo>
                <a:cubicBezTo>
                  <a:pt x="6637671" y="3243920"/>
                  <a:pt x="6716615" y="3114890"/>
                  <a:pt x="6779514" y="3013607"/>
                </a:cubicBezTo>
                <a:cubicBezTo>
                  <a:pt x="6842412" y="2912324"/>
                  <a:pt x="6904134" y="2809454"/>
                  <a:pt x="6916672" y="2785007"/>
                </a:cubicBezTo>
                <a:lnTo>
                  <a:pt x="6939469" y="2740557"/>
                </a:lnTo>
                <a:lnTo>
                  <a:pt x="6963880" y="2800882"/>
                </a:lnTo>
                <a:cubicBezTo>
                  <a:pt x="6989674" y="2864622"/>
                  <a:pt x="7004293" y="2875531"/>
                  <a:pt x="7014938" y="2838982"/>
                </a:cubicBezTo>
                <a:cubicBezTo>
                  <a:pt x="7023901" y="2808206"/>
                  <a:pt x="7121683" y="2554103"/>
                  <a:pt x="7140210" y="2513441"/>
                </a:cubicBezTo>
                <a:cubicBezTo>
                  <a:pt x="7149863" y="2492254"/>
                  <a:pt x="7165481" y="2480207"/>
                  <a:pt x="7183296" y="2480207"/>
                </a:cubicBezTo>
                <a:cubicBezTo>
                  <a:pt x="7207730" y="2480207"/>
                  <a:pt x="7214089" y="2467847"/>
                  <a:pt x="7233941" y="2381782"/>
                </a:cubicBezTo>
                <a:cubicBezTo>
                  <a:pt x="7254308" y="2293484"/>
                  <a:pt x="7267373" y="2268970"/>
                  <a:pt x="7360928" y="2143516"/>
                </a:cubicBezTo>
                <a:cubicBezTo>
                  <a:pt x="7418284" y="2066603"/>
                  <a:pt x="7474306" y="1996127"/>
                  <a:pt x="7485420" y="1986902"/>
                </a:cubicBezTo>
                <a:cubicBezTo>
                  <a:pt x="7511403" y="1965339"/>
                  <a:pt x="7527930" y="1861183"/>
                  <a:pt x="7508460" y="1841712"/>
                </a:cubicBezTo>
                <a:cubicBezTo>
                  <a:pt x="7500603" y="1833855"/>
                  <a:pt x="7494175" y="1803267"/>
                  <a:pt x="7494175" y="1773739"/>
                </a:cubicBezTo>
                <a:cubicBezTo>
                  <a:pt x="7494175" y="1730865"/>
                  <a:pt x="7487434" y="1714748"/>
                  <a:pt x="7460712" y="1693729"/>
                </a:cubicBezTo>
                <a:cubicBezTo>
                  <a:pt x="7442308" y="1679252"/>
                  <a:pt x="7419833" y="1667407"/>
                  <a:pt x="7410768" y="1667407"/>
                </a:cubicBezTo>
                <a:cubicBezTo>
                  <a:pt x="7401703" y="1667407"/>
                  <a:pt x="7390229" y="1654623"/>
                  <a:pt x="7385270" y="1638999"/>
                </a:cubicBezTo>
                <a:cubicBezTo>
                  <a:pt x="7366225" y="1578994"/>
                  <a:pt x="7315055" y="1517918"/>
                  <a:pt x="7277541" y="1510415"/>
                </a:cubicBezTo>
                <a:cubicBezTo>
                  <a:pt x="7244048" y="1503717"/>
                  <a:pt x="7240175" y="1497937"/>
                  <a:pt x="7240175" y="1454650"/>
                </a:cubicBezTo>
                <a:cubicBezTo>
                  <a:pt x="7240175" y="1394854"/>
                  <a:pt x="7211840" y="1352691"/>
                  <a:pt x="7155965" y="1329345"/>
                </a:cubicBezTo>
                <a:cubicBezTo>
                  <a:pt x="7129696" y="1318369"/>
                  <a:pt x="7113175" y="1302580"/>
                  <a:pt x="7113175" y="1288450"/>
                </a:cubicBezTo>
                <a:cubicBezTo>
                  <a:pt x="7113175" y="1257067"/>
                  <a:pt x="7058823" y="1208382"/>
                  <a:pt x="7015417" y="1200884"/>
                </a:cubicBezTo>
                <a:cubicBezTo>
                  <a:pt x="6995530" y="1197448"/>
                  <a:pt x="6947080" y="1206844"/>
                  <a:pt x="6905618" y="1222175"/>
                </a:cubicBezTo>
                <a:cubicBezTo>
                  <a:pt x="6849455" y="1242943"/>
                  <a:pt x="6820200" y="1247140"/>
                  <a:pt x="6785307" y="1239436"/>
                </a:cubicBezTo>
                <a:cubicBezTo>
                  <a:pt x="6740437" y="1229529"/>
                  <a:pt x="6738599" y="1230614"/>
                  <a:pt x="6716516" y="1280057"/>
                </a:cubicBezTo>
                <a:cubicBezTo>
                  <a:pt x="6675286" y="1372367"/>
                  <a:pt x="6660200" y="1394422"/>
                  <a:pt x="6642107" y="1388838"/>
                </a:cubicBezTo>
                <a:cubicBezTo>
                  <a:pt x="6610004" y="1378929"/>
                  <a:pt x="6519457" y="1385410"/>
                  <a:pt x="6493126" y="1399502"/>
                </a:cubicBezTo>
                <a:cubicBezTo>
                  <a:pt x="6467478" y="1413229"/>
                  <a:pt x="6367269" y="1537406"/>
                  <a:pt x="6338578" y="1591015"/>
                </a:cubicBezTo>
                <a:cubicBezTo>
                  <a:pt x="6330272" y="1606534"/>
                  <a:pt x="6322565" y="1672013"/>
                  <a:pt x="6321451" y="1736524"/>
                </a:cubicBezTo>
                <a:cubicBezTo>
                  <a:pt x="6319482" y="1850512"/>
                  <a:pt x="6320605" y="1855440"/>
                  <a:pt x="6361305" y="1911392"/>
                </a:cubicBezTo>
                <a:cubicBezTo>
                  <a:pt x="6384338" y="1943058"/>
                  <a:pt x="6414399" y="1998483"/>
                  <a:pt x="6428107" y="2034558"/>
                </a:cubicBezTo>
                <a:lnTo>
                  <a:pt x="6453029" y="2100149"/>
                </a:lnTo>
                <a:lnTo>
                  <a:pt x="6395752" y="2158248"/>
                </a:lnTo>
                <a:cubicBezTo>
                  <a:pt x="6364249" y="2190202"/>
                  <a:pt x="6335588" y="2219994"/>
                  <a:pt x="6332059" y="2224452"/>
                </a:cubicBezTo>
                <a:cubicBezTo>
                  <a:pt x="6328531" y="2228910"/>
                  <a:pt x="6255665" y="2276120"/>
                  <a:pt x="6170134" y="2329364"/>
                </a:cubicBezTo>
                <a:cubicBezTo>
                  <a:pt x="5940707" y="2472187"/>
                  <a:pt x="5893545" y="2504651"/>
                  <a:pt x="5885670" y="2525173"/>
                </a:cubicBezTo>
                <a:cubicBezTo>
                  <a:pt x="5881758" y="2535367"/>
                  <a:pt x="5868298" y="2543707"/>
                  <a:pt x="5855759" y="2543707"/>
                </a:cubicBezTo>
                <a:cubicBezTo>
                  <a:pt x="5841549" y="2543707"/>
                  <a:pt x="5827646" y="2558951"/>
                  <a:pt x="5818854" y="2584172"/>
                </a:cubicBezTo>
                <a:lnTo>
                  <a:pt x="5804748" y="2624636"/>
                </a:lnTo>
                <a:lnTo>
                  <a:pt x="5781584" y="2579202"/>
                </a:lnTo>
                <a:cubicBezTo>
                  <a:pt x="5768844" y="2554213"/>
                  <a:pt x="5727678" y="2498423"/>
                  <a:pt x="5690104" y="2455222"/>
                </a:cubicBezTo>
                <a:cubicBezTo>
                  <a:pt x="5636031" y="2393053"/>
                  <a:pt x="5600320" y="2366286"/>
                  <a:pt x="5518828" y="2326842"/>
                </a:cubicBezTo>
                <a:cubicBezTo>
                  <a:pt x="5462201" y="2299433"/>
                  <a:pt x="5406621" y="2277007"/>
                  <a:pt x="5395317" y="2277007"/>
                </a:cubicBezTo>
                <a:cubicBezTo>
                  <a:pt x="5383403" y="2277007"/>
                  <a:pt x="5355731" y="2243645"/>
                  <a:pt x="5329480" y="2197632"/>
                </a:cubicBezTo>
                <a:cubicBezTo>
                  <a:pt x="5270828" y="2094827"/>
                  <a:pt x="5151063" y="1950335"/>
                  <a:pt x="5090298" y="1909067"/>
                </a:cubicBezTo>
                <a:cubicBezTo>
                  <a:pt x="5064018" y="1891220"/>
                  <a:pt x="5012639" y="1859936"/>
                  <a:pt x="4976121" y="1839546"/>
                </a:cubicBezTo>
                <a:cubicBezTo>
                  <a:pt x="4939603" y="1819157"/>
                  <a:pt x="4881150" y="1781872"/>
                  <a:pt x="4846225" y="1756690"/>
                </a:cubicBezTo>
                <a:cubicBezTo>
                  <a:pt x="4769185" y="1701141"/>
                  <a:pt x="4710420" y="1677041"/>
                  <a:pt x="4643025" y="1673356"/>
                </a:cubicBezTo>
                <a:cubicBezTo>
                  <a:pt x="4615085" y="1671829"/>
                  <a:pt x="4575080" y="1663511"/>
                  <a:pt x="4554125" y="1654873"/>
                </a:cubicBezTo>
                <a:cubicBezTo>
                  <a:pt x="4533170" y="1646234"/>
                  <a:pt x="4478878" y="1638308"/>
                  <a:pt x="4433475" y="1637258"/>
                </a:cubicBezTo>
                <a:cubicBezTo>
                  <a:pt x="4358464" y="1635524"/>
                  <a:pt x="4263643" y="1602722"/>
                  <a:pt x="4126941" y="1531217"/>
                </a:cubicBezTo>
                <a:cubicBezTo>
                  <a:pt x="4122495" y="1528892"/>
                  <a:pt x="4112162" y="1485717"/>
                  <a:pt x="4103980" y="1435273"/>
                </a:cubicBezTo>
                <a:cubicBezTo>
                  <a:pt x="4082362" y="1302008"/>
                  <a:pt x="4069398" y="1269986"/>
                  <a:pt x="4026952" y="1245015"/>
                </a:cubicBezTo>
                <a:cubicBezTo>
                  <a:pt x="3993808" y="1225517"/>
                  <a:pt x="3987976" y="1213396"/>
                  <a:pt x="3981122" y="1149765"/>
                </a:cubicBezTo>
                <a:cubicBezTo>
                  <a:pt x="3976804" y="1109666"/>
                  <a:pt x="3969469" y="1059712"/>
                  <a:pt x="3964823" y="1038757"/>
                </a:cubicBezTo>
                <a:cubicBezTo>
                  <a:pt x="3958057" y="1008238"/>
                  <a:pt x="3961061" y="999297"/>
                  <a:pt x="3979923" y="993821"/>
                </a:cubicBezTo>
                <a:cubicBezTo>
                  <a:pt x="3999506" y="988136"/>
                  <a:pt x="4004318" y="971030"/>
                  <a:pt x="4008507" y="892221"/>
                </a:cubicBezTo>
                <a:cubicBezTo>
                  <a:pt x="4011278" y="840101"/>
                  <a:pt x="4016588" y="771582"/>
                  <a:pt x="4020310" y="739958"/>
                </a:cubicBezTo>
                <a:cubicBezTo>
                  <a:pt x="4028337" y="671733"/>
                  <a:pt x="4000864" y="619935"/>
                  <a:pt x="3962036" y="630089"/>
                </a:cubicBezTo>
                <a:cubicBezTo>
                  <a:pt x="3932257" y="637877"/>
                  <a:pt x="3924940" y="618541"/>
                  <a:pt x="3881197" y="416457"/>
                </a:cubicBezTo>
                <a:cubicBezTo>
                  <a:pt x="3833071" y="194118"/>
                  <a:pt x="3839489" y="205343"/>
                  <a:pt x="3718796" y="132441"/>
                </a:cubicBezTo>
                <a:cubicBezTo>
                  <a:pt x="3564167" y="39041"/>
                  <a:pt x="3388902" y="0"/>
                  <a:pt x="3286951" y="36246"/>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pic>
        <p:nvPicPr>
          <p:cNvPr id="28" name="PA_图片 480">
            <a:extLst>
              <a:ext uri="{FF2B5EF4-FFF2-40B4-BE49-F238E27FC236}">
                <a16:creationId xmlns:a16="http://schemas.microsoft.com/office/drawing/2014/main" id="{B3E87C84-1ADC-4C17-B727-A6489A448676}"/>
              </a:ext>
            </a:extLst>
          </p:cNvPr>
          <p:cNvPicPr>
            <a:picLocks noChangeAspect="1"/>
          </p:cNvPicPr>
          <p:nvPr>
            <p:custDataLst>
              <p:tags r:id="rId1"/>
            </p:custDataLst>
          </p:nvPr>
        </p:nvPicPr>
        <p:blipFill>
          <a:blip r:embed="rId8">
            <a:extLst>
              <a:ext uri="{28A0092B-C50C-407E-A947-70E740481C1C}">
                <a14:useLocalDpi xmlns:a14="http://schemas.microsoft.com/office/drawing/2010/main" val="0"/>
              </a:ext>
            </a:extLst>
          </a:blip>
          <a:stretch>
            <a:fillRect/>
          </a:stretch>
        </p:blipFill>
        <p:spPr>
          <a:xfrm flipH="1">
            <a:off x="2236376" y="3366112"/>
            <a:ext cx="2987456" cy="372670"/>
          </a:xfrm>
          <a:prstGeom prst="rect">
            <a:avLst/>
          </a:prstGeom>
        </p:spPr>
      </p:pic>
      <p:pic>
        <p:nvPicPr>
          <p:cNvPr id="29" name="PA_图片 480">
            <a:extLst>
              <a:ext uri="{FF2B5EF4-FFF2-40B4-BE49-F238E27FC236}">
                <a16:creationId xmlns:a16="http://schemas.microsoft.com/office/drawing/2014/main" id="{479D977A-760E-4FF4-99D1-66ED519235FB}"/>
              </a:ext>
            </a:extLst>
          </p:cNvPr>
          <p:cNvPicPr>
            <a:picLocks noChangeAspect="1"/>
          </p:cNvPicPr>
          <p:nvPr>
            <p:custDataLst>
              <p:tags r:id="rId2"/>
            </p:custDataLst>
          </p:nvPr>
        </p:nvPicPr>
        <p:blipFill>
          <a:blip r:embed="rId8">
            <a:extLst>
              <a:ext uri="{28A0092B-C50C-407E-A947-70E740481C1C}">
                <a14:useLocalDpi xmlns:a14="http://schemas.microsoft.com/office/drawing/2010/main" val="0"/>
              </a:ext>
            </a:extLst>
          </a:blip>
          <a:stretch>
            <a:fillRect/>
          </a:stretch>
        </p:blipFill>
        <p:spPr>
          <a:xfrm flipH="1">
            <a:off x="-631240" y="2155225"/>
            <a:ext cx="2987456" cy="372670"/>
          </a:xfrm>
          <a:prstGeom prst="rect">
            <a:avLst/>
          </a:prstGeom>
        </p:spPr>
      </p:pic>
      <p:grpSp>
        <p:nvGrpSpPr>
          <p:cNvPr id="30" name="组合 29">
            <a:extLst>
              <a:ext uri="{FF2B5EF4-FFF2-40B4-BE49-F238E27FC236}">
                <a16:creationId xmlns:a16="http://schemas.microsoft.com/office/drawing/2014/main" id="{874D53AE-BBAB-45D1-9E9D-0206CF2E01B6}"/>
              </a:ext>
            </a:extLst>
          </p:cNvPr>
          <p:cNvGrpSpPr/>
          <p:nvPr/>
        </p:nvGrpSpPr>
        <p:grpSpPr>
          <a:xfrm>
            <a:off x="0" y="6291942"/>
            <a:ext cx="12192000" cy="566057"/>
            <a:chOff x="0" y="6291942"/>
            <a:chExt cx="12192000" cy="566057"/>
          </a:xfrm>
        </p:grpSpPr>
        <p:sp>
          <p:nvSpPr>
            <p:cNvPr id="14" name="矩形 13">
              <a:extLst>
                <a:ext uri="{FF2B5EF4-FFF2-40B4-BE49-F238E27FC236}">
                  <a16:creationId xmlns:a16="http://schemas.microsoft.com/office/drawing/2014/main" id="{70478319-7A22-47F4-9553-49476508E682}"/>
                </a:ext>
              </a:extLst>
            </p:cNvPr>
            <p:cNvSpPr/>
            <p:nvPr/>
          </p:nvSpPr>
          <p:spPr>
            <a:xfrm>
              <a:off x="0" y="6291942"/>
              <a:ext cx="12192000" cy="566057"/>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5" name="矩形 14">
              <a:extLst>
                <a:ext uri="{FF2B5EF4-FFF2-40B4-BE49-F238E27FC236}">
                  <a16:creationId xmlns:a16="http://schemas.microsoft.com/office/drawing/2014/main" id="{C9E69CA2-44CD-4ADF-AEA2-66E65BE26AE6}"/>
                </a:ext>
              </a:extLst>
            </p:cNvPr>
            <p:cNvSpPr/>
            <p:nvPr/>
          </p:nvSpPr>
          <p:spPr>
            <a:xfrm>
              <a:off x="538305" y="6445154"/>
              <a:ext cx="1817911" cy="33855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rPr>
                <a:t>Marvel - Avengers</a:t>
              </a:r>
              <a:endParaRPr kumimoji="0" lang="zh-CN" altLang="en-US"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endParaRPr>
            </a:p>
          </p:txBody>
        </p:sp>
        <p:grpSp>
          <p:nvGrpSpPr>
            <p:cNvPr id="17" name="组合 16">
              <a:extLst>
                <a:ext uri="{FF2B5EF4-FFF2-40B4-BE49-F238E27FC236}">
                  <a16:creationId xmlns:a16="http://schemas.microsoft.com/office/drawing/2014/main" id="{BEA361D4-0222-435F-A098-1ED1D9308D24}"/>
                </a:ext>
              </a:extLst>
            </p:cNvPr>
            <p:cNvGrpSpPr/>
            <p:nvPr/>
          </p:nvGrpSpPr>
          <p:grpSpPr>
            <a:xfrm>
              <a:off x="11637263" y="6412214"/>
              <a:ext cx="234062" cy="234062"/>
              <a:chOff x="11578168" y="2716521"/>
              <a:chExt cx="468313" cy="468313"/>
            </a:xfrm>
          </p:grpSpPr>
          <p:sp>
            <p:nvSpPr>
              <p:cNvPr id="18" name="椭圆 17">
                <a:extLst>
                  <a:ext uri="{FF2B5EF4-FFF2-40B4-BE49-F238E27FC236}">
                    <a16:creationId xmlns:a16="http://schemas.microsoft.com/office/drawing/2014/main" id="{AF92D89F-73A1-4266-8478-87A30244C3F5}"/>
                  </a:ext>
                </a:extLst>
              </p:cNvPr>
              <p:cNvSpPr/>
              <p:nvPr/>
            </p:nvSpPr>
            <p:spPr>
              <a:xfrm>
                <a:off x="11578168" y="2716521"/>
                <a:ext cx="468313" cy="468313"/>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
                  <a:ea typeface="汉仪旗黑-55S"/>
                  <a:cs typeface="+mn-cs"/>
                </a:endParaRPr>
              </a:p>
            </p:txBody>
          </p:sp>
          <p:grpSp>
            <p:nvGrpSpPr>
              <p:cNvPr id="19" name="组合 18">
                <a:extLst>
                  <a:ext uri="{FF2B5EF4-FFF2-40B4-BE49-F238E27FC236}">
                    <a16:creationId xmlns:a16="http://schemas.microsoft.com/office/drawing/2014/main" id="{C9965169-30CC-4F09-A1DC-E86E9FFE586F}"/>
                  </a:ext>
                </a:extLst>
              </p:cNvPr>
              <p:cNvGrpSpPr/>
              <p:nvPr/>
            </p:nvGrpSpPr>
            <p:grpSpPr>
              <a:xfrm>
                <a:off x="11733299" y="2818969"/>
                <a:ext cx="158050" cy="263417"/>
                <a:chOff x="373626" y="2399071"/>
                <a:chExt cx="235974" cy="393290"/>
              </a:xfrm>
            </p:grpSpPr>
            <p:cxnSp>
              <p:nvCxnSpPr>
                <p:cNvPr id="20" name="直接连接符 19">
                  <a:extLst>
                    <a:ext uri="{FF2B5EF4-FFF2-40B4-BE49-F238E27FC236}">
                      <a16:creationId xmlns:a16="http://schemas.microsoft.com/office/drawing/2014/main" id="{114B0371-E3EE-4EFD-8661-0BF1844AEA9E}"/>
                    </a:ext>
                  </a:extLst>
                </p:cNvPr>
                <p:cNvCxnSpPr/>
                <p:nvPr/>
              </p:nvCxnSpPr>
              <p:spPr>
                <a:xfrm>
                  <a:off x="373626" y="2399071"/>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0092748A-889B-4AF9-BD11-07CC9D0C3C5A}"/>
                    </a:ext>
                  </a:extLst>
                </p:cNvPr>
                <p:cNvCxnSpPr>
                  <a:cxnSpLocks/>
                </p:cNvCxnSpPr>
                <p:nvPr/>
              </p:nvCxnSpPr>
              <p:spPr>
                <a:xfrm flipH="1">
                  <a:off x="373626" y="2595716"/>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pic>
        <p:nvPicPr>
          <p:cNvPr id="24" name="图片 23" descr="图片包含 户外, 浅色, 交通灯, 红色&#10;&#10;已生成极高可信度的说明">
            <a:extLst>
              <a:ext uri="{FF2B5EF4-FFF2-40B4-BE49-F238E27FC236}">
                <a16:creationId xmlns:a16="http://schemas.microsoft.com/office/drawing/2014/main" id="{3B5EB8F2-1CDA-4241-BA22-DDCE3F7695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flipV="1">
            <a:off x="181319" y="1375483"/>
            <a:ext cx="5000146" cy="3965890"/>
          </a:xfrm>
          <a:prstGeom prst="rect">
            <a:avLst/>
          </a:prstGeom>
        </p:spPr>
      </p:pic>
      <p:sp>
        <p:nvSpPr>
          <p:cNvPr id="32" name="任意多边形: 形状 31">
            <a:extLst>
              <a:ext uri="{FF2B5EF4-FFF2-40B4-BE49-F238E27FC236}">
                <a16:creationId xmlns:a16="http://schemas.microsoft.com/office/drawing/2014/main" id="{FDA85044-6ABC-423C-BBD5-FA347B0A22FB}"/>
              </a:ext>
            </a:extLst>
          </p:cNvPr>
          <p:cNvSpPr/>
          <p:nvPr/>
        </p:nvSpPr>
        <p:spPr>
          <a:xfrm>
            <a:off x="4584962" y="-54508"/>
            <a:ext cx="7527931" cy="6912508"/>
          </a:xfrm>
          <a:custGeom>
            <a:avLst/>
            <a:gdLst/>
            <a:ahLst/>
            <a:cxnLst/>
            <a:rect l="0" t="0" r="0" b="0"/>
            <a:pathLst>
              <a:path w="7527931" h="6912508">
                <a:moveTo>
                  <a:pt x="3286951" y="36246"/>
                </a:moveTo>
                <a:cubicBezTo>
                  <a:pt x="3128898" y="92437"/>
                  <a:pt x="3094547" y="112353"/>
                  <a:pt x="3039791" y="179540"/>
                </a:cubicBezTo>
                <a:cubicBezTo>
                  <a:pt x="3009363" y="216876"/>
                  <a:pt x="2966599" y="268311"/>
                  <a:pt x="2944760" y="293840"/>
                </a:cubicBezTo>
                <a:cubicBezTo>
                  <a:pt x="2905391" y="339860"/>
                  <a:pt x="2904994" y="341751"/>
                  <a:pt x="2898354" y="514882"/>
                </a:cubicBezTo>
                <a:cubicBezTo>
                  <a:pt x="2892514" y="667123"/>
                  <a:pt x="2888927" y="689507"/>
                  <a:pt x="2870370" y="689507"/>
                </a:cubicBezTo>
                <a:cubicBezTo>
                  <a:pt x="2802253" y="689507"/>
                  <a:pt x="2789764" y="818910"/>
                  <a:pt x="2844663" y="955878"/>
                </a:cubicBezTo>
                <a:cubicBezTo>
                  <a:pt x="2865587" y="1008084"/>
                  <a:pt x="2891499" y="1057226"/>
                  <a:pt x="2902244" y="1065083"/>
                </a:cubicBezTo>
                <a:cubicBezTo>
                  <a:pt x="2929376" y="1084923"/>
                  <a:pt x="2913651" y="1095907"/>
                  <a:pt x="2858113" y="1095907"/>
                </a:cubicBezTo>
                <a:cubicBezTo>
                  <a:pt x="2790853" y="1095907"/>
                  <a:pt x="2776283" y="1107017"/>
                  <a:pt x="2749847" y="1178457"/>
                </a:cubicBezTo>
                <a:cubicBezTo>
                  <a:pt x="2716496" y="1268586"/>
                  <a:pt x="2611896" y="1386484"/>
                  <a:pt x="2547637" y="1406376"/>
                </a:cubicBezTo>
                <a:cubicBezTo>
                  <a:pt x="2519636" y="1415044"/>
                  <a:pt x="2440993" y="1443440"/>
                  <a:pt x="2372876" y="1469476"/>
                </a:cubicBezTo>
                <a:cubicBezTo>
                  <a:pt x="2278912" y="1505393"/>
                  <a:pt x="2236009" y="1515487"/>
                  <a:pt x="2195076" y="1511309"/>
                </a:cubicBezTo>
                <a:cubicBezTo>
                  <a:pt x="2148708" y="1506576"/>
                  <a:pt x="1855037" y="1530451"/>
                  <a:pt x="1735727" y="1548654"/>
                </a:cubicBezTo>
                <a:cubicBezTo>
                  <a:pt x="1714221" y="1551935"/>
                  <a:pt x="1676623" y="1573988"/>
                  <a:pt x="1652175" y="1597661"/>
                </a:cubicBezTo>
                <a:cubicBezTo>
                  <a:pt x="1627727" y="1621334"/>
                  <a:pt x="1568929" y="1664362"/>
                  <a:pt x="1521510" y="1693278"/>
                </a:cubicBezTo>
                <a:cubicBezTo>
                  <a:pt x="1351374" y="1797031"/>
                  <a:pt x="1178301" y="1988120"/>
                  <a:pt x="1080736" y="2179935"/>
                </a:cubicBezTo>
                <a:cubicBezTo>
                  <a:pt x="1024843" y="2289821"/>
                  <a:pt x="1021748" y="2293213"/>
                  <a:pt x="946379" y="2327154"/>
                </a:cubicBezTo>
                <a:cubicBezTo>
                  <a:pt x="765124" y="2408779"/>
                  <a:pt x="700171" y="2458584"/>
                  <a:pt x="583287" y="2605567"/>
                </a:cubicBezTo>
                <a:cubicBezTo>
                  <a:pt x="568684" y="2623932"/>
                  <a:pt x="527461" y="2670591"/>
                  <a:pt x="491680" y="2709255"/>
                </a:cubicBezTo>
                <a:cubicBezTo>
                  <a:pt x="455900" y="2747919"/>
                  <a:pt x="412699" y="2796497"/>
                  <a:pt x="395679" y="2817205"/>
                </a:cubicBezTo>
                <a:cubicBezTo>
                  <a:pt x="378659" y="2837914"/>
                  <a:pt x="306106" y="2924863"/>
                  <a:pt x="234451" y="3010425"/>
                </a:cubicBezTo>
                <a:cubicBezTo>
                  <a:pt x="78996" y="3196053"/>
                  <a:pt x="1416" y="3319185"/>
                  <a:pt x="397" y="3381907"/>
                </a:cubicBezTo>
                <a:cubicBezTo>
                  <a:pt x="0" y="3406354"/>
                  <a:pt x="5416" y="3532085"/>
                  <a:pt x="12432" y="3661307"/>
                </a:cubicBezTo>
                <a:cubicBezTo>
                  <a:pt x="26186" y="3914623"/>
                  <a:pt x="19928" y="3888039"/>
                  <a:pt x="145462" y="4226457"/>
                </a:cubicBezTo>
                <a:cubicBezTo>
                  <a:pt x="195272" y="4360734"/>
                  <a:pt x="196490" y="4377536"/>
                  <a:pt x="159596" y="4421382"/>
                </a:cubicBezTo>
                <a:cubicBezTo>
                  <a:pt x="77664" y="4518753"/>
                  <a:pt x="49646" y="4595099"/>
                  <a:pt x="38319" y="4751857"/>
                </a:cubicBezTo>
                <a:cubicBezTo>
                  <a:pt x="25977" y="4922661"/>
                  <a:pt x="43985" y="4989683"/>
                  <a:pt x="118257" y="5049370"/>
                </a:cubicBezTo>
                <a:cubicBezTo>
                  <a:pt x="145855" y="5071548"/>
                  <a:pt x="176072" y="5107971"/>
                  <a:pt x="185405" y="5130307"/>
                </a:cubicBezTo>
                <a:cubicBezTo>
                  <a:pt x="207349" y="5182828"/>
                  <a:pt x="250782" y="5200674"/>
                  <a:pt x="374035" y="5207816"/>
                </a:cubicBezTo>
                <a:cubicBezTo>
                  <a:pt x="467848" y="5213251"/>
                  <a:pt x="475478" y="5211717"/>
                  <a:pt x="501035" y="5182285"/>
                </a:cubicBezTo>
                <a:cubicBezTo>
                  <a:pt x="515989" y="5165063"/>
                  <a:pt x="534026" y="5125184"/>
                  <a:pt x="541115" y="5093663"/>
                </a:cubicBezTo>
                <a:cubicBezTo>
                  <a:pt x="548205" y="5062142"/>
                  <a:pt x="561740" y="5027033"/>
                  <a:pt x="571192" y="5015643"/>
                </a:cubicBezTo>
                <a:cubicBezTo>
                  <a:pt x="585753" y="4998098"/>
                  <a:pt x="585194" y="4990073"/>
                  <a:pt x="567535" y="4963121"/>
                </a:cubicBezTo>
                <a:cubicBezTo>
                  <a:pt x="556070" y="4945623"/>
                  <a:pt x="540935" y="4931307"/>
                  <a:pt x="533902" y="4931307"/>
                </a:cubicBezTo>
                <a:cubicBezTo>
                  <a:pt x="526869" y="4931307"/>
                  <a:pt x="533991" y="4913891"/>
                  <a:pt x="549728" y="4892605"/>
                </a:cubicBezTo>
                <a:lnTo>
                  <a:pt x="578342" y="4853902"/>
                </a:lnTo>
                <a:lnTo>
                  <a:pt x="543723" y="4794180"/>
                </a:lnTo>
                <a:cubicBezTo>
                  <a:pt x="524683" y="4761332"/>
                  <a:pt x="511978" y="4733144"/>
                  <a:pt x="515490" y="4731540"/>
                </a:cubicBezTo>
                <a:cubicBezTo>
                  <a:pt x="519002" y="4729936"/>
                  <a:pt x="545797" y="4716419"/>
                  <a:pt x="575035" y="4701503"/>
                </a:cubicBezTo>
                <a:cubicBezTo>
                  <a:pt x="623516" y="4676770"/>
                  <a:pt x="633968" y="4675768"/>
                  <a:pt x="693770" y="4690114"/>
                </a:cubicBezTo>
                <a:cubicBezTo>
                  <a:pt x="748552" y="4703256"/>
                  <a:pt x="779255" y="4702451"/>
                  <a:pt x="880318" y="4685224"/>
                </a:cubicBezTo>
                <a:cubicBezTo>
                  <a:pt x="946853" y="4673883"/>
                  <a:pt x="1025476" y="4656071"/>
                  <a:pt x="1055035" y="4645641"/>
                </a:cubicBezTo>
                <a:cubicBezTo>
                  <a:pt x="1084595" y="4635212"/>
                  <a:pt x="1113135" y="4629372"/>
                  <a:pt x="1118459" y="4632662"/>
                </a:cubicBezTo>
                <a:cubicBezTo>
                  <a:pt x="1123783" y="4635952"/>
                  <a:pt x="1131639" y="4660533"/>
                  <a:pt x="1135917" y="4687286"/>
                </a:cubicBezTo>
                <a:cubicBezTo>
                  <a:pt x="1147098" y="4757212"/>
                  <a:pt x="1192367" y="4792307"/>
                  <a:pt x="1260984" y="4784244"/>
                </a:cubicBezTo>
                <a:cubicBezTo>
                  <a:pt x="1288871" y="4780967"/>
                  <a:pt x="1297747" y="4770918"/>
                  <a:pt x="1308708" y="4730211"/>
                </a:cubicBezTo>
                <a:cubicBezTo>
                  <a:pt x="1318057" y="4695492"/>
                  <a:pt x="1339465" y="4666035"/>
                  <a:pt x="1378733" y="4633858"/>
                </a:cubicBezTo>
                <a:cubicBezTo>
                  <a:pt x="1477577" y="4552863"/>
                  <a:pt x="1471634" y="4479836"/>
                  <a:pt x="1356278" y="4357949"/>
                </a:cubicBezTo>
                <a:cubicBezTo>
                  <a:pt x="1319949" y="4319564"/>
                  <a:pt x="1277905" y="4270969"/>
                  <a:pt x="1262848" y="4249962"/>
                </a:cubicBezTo>
                <a:cubicBezTo>
                  <a:pt x="1228715" y="4202342"/>
                  <a:pt x="1098743" y="4156607"/>
                  <a:pt x="997544" y="4156607"/>
                </a:cubicBezTo>
                <a:cubicBezTo>
                  <a:pt x="934591" y="4156607"/>
                  <a:pt x="926442" y="4153439"/>
                  <a:pt x="915523" y="4124719"/>
                </a:cubicBezTo>
                <a:cubicBezTo>
                  <a:pt x="896960" y="4075895"/>
                  <a:pt x="915057" y="3984263"/>
                  <a:pt x="960298" y="3898000"/>
                </a:cubicBezTo>
                <a:cubicBezTo>
                  <a:pt x="982781" y="3855132"/>
                  <a:pt x="1007949" y="3792017"/>
                  <a:pt x="1016227" y="3757746"/>
                </a:cubicBezTo>
                <a:cubicBezTo>
                  <a:pt x="1036299" y="3674641"/>
                  <a:pt x="1055942" y="3638985"/>
                  <a:pt x="1131994" y="3547598"/>
                </a:cubicBezTo>
                <a:cubicBezTo>
                  <a:pt x="1190324" y="3477509"/>
                  <a:pt x="1211495" y="3463154"/>
                  <a:pt x="1367247" y="3388090"/>
                </a:cubicBezTo>
                <a:cubicBezTo>
                  <a:pt x="1498169" y="3324993"/>
                  <a:pt x="1551919" y="3291495"/>
                  <a:pt x="1595909" y="3245585"/>
                </a:cubicBezTo>
                <a:cubicBezTo>
                  <a:pt x="1627538" y="3212575"/>
                  <a:pt x="1656041" y="3191167"/>
                  <a:pt x="1659249" y="3198012"/>
                </a:cubicBezTo>
                <a:cubicBezTo>
                  <a:pt x="1662457" y="3204857"/>
                  <a:pt x="1690335" y="3253320"/>
                  <a:pt x="1721200" y="3305707"/>
                </a:cubicBezTo>
                <a:cubicBezTo>
                  <a:pt x="1752065" y="3358095"/>
                  <a:pt x="1800136" y="3460965"/>
                  <a:pt x="1828024" y="3534307"/>
                </a:cubicBezTo>
                <a:cubicBezTo>
                  <a:pt x="1905763" y="3738751"/>
                  <a:pt x="1962997" y="3854068"/>
                  <a:pt x="2053279" y="3988157"/>
                </a:cubicBezTo>
                <a:cubicBezTo>
                  <a:pt x="2098707" y="4055628"/>
                  <a:pt x="2152430" y="4145519"/>
                  <a:pt x="2172665" y="4187917"/>
                </a:cubicBezTo>
                <a:cubicBezTo>
                  <a:pt x="2205930" y="4257616"/>
                  <a:pt x="2339079" y="4410607"/>
                  <a:pt x="2366475" y="4410607"/>
                </a:cubicBezTo>
                <a:cubicBezTo>
                  <a:pt x="2372114" y="4410607"/>
                  <a:pt x="2367809" y="4427854"/>
                  <a:pt x="2356908" y="4448933"/>
                </a:cubicBezTo>
                <a:cubicBezTo>
                  <a:pt x="2339993" y="4481643"/>
                  <a:pt x="2339168" y="4502880"/>
                  <a:pt x="2351276" y="4593867"/>
                </a:cubicBezTo>
                <a:cubicBezTo>
                  <a:pt x="2367450" y="4715407"/>
                  <a:pt x="2364901" y="4723593"/>
                  <a:pt x="2286450" y="4802044"/>
                </a:cubicBezTo>
                <a:cubicBezTo>
                  <a:pt x="2231016" y="4857478"/>
                  <a:pt x="2229098" y="4865753"/>
                  <a:pt x="2251384" y="4953345"/>
                </a:cubicBezTo>
                <a:cubicBezTo>
                  <a:pt x="2264605" y="5005309"/>
                  <a:pt x="2263530" y="5008836"/>
                  <a:pt x="2219655" y="5057400"/>
                </a:cubicBezTo>
                <a:cubicBezTo>
                  <a:pt x="2160415" y="5122972"/>
                  <a:pt x="2138501" y="5174201"/>
                  <a:pt x="2128705" y="5270024"/>
                </a:cubicBezTo>
                <a:cubicBezTo>
                  <a:pt x="2121505" y="5340442"/>
                  <a:pt x="2117220" y="5349624"/>
                  <a:pt x="2086459" y="5360544"/>
                </a:cubicBezTo>
                <a:cubicBezTo>
                  <a:pt x="2034242" y="5379080"/>
                  <a:pt x="1973627" y="5440661"/>
                  <a:pt x="1959940" y="5489079"/>
                </a:cubicBezTo>
                <a:lnTo>
                  <a:pt x="1947665" y="5532502"/>
                </a:lnTo>
                <a:lnTo>
                  <a:pt x="1872945" y="5527543"/>
                </a:lnTo>
                <a:cubicBezTo>
                  <a:pt x="1801677" y="5522814"/>
                  <a:pt x="1794118" y="5525316"/>
                  <a:pt x="1709325" y="5581707"/>
                </a:cubicBezTo>
                <a:cubicBezTo>
                  <a:pt x="1593008" y="5659061"/>
                  <a:pt x="1543289" y="5707512"/>
                  <a:pt x="1534347" y="5752220"/>
                </a:cubicBezTo>
                <a:cubicBezTo>
                  <a:pt x="1530313" y="5772391"/>
                  <a:pt x="1468510" y="5859484"/>
                  <a:pt x="1395879" y="5947354"/>
                </a:cubicBezTo>
                <a:cubicBezTo>
                  <a:pt x="1274250" y="6094498"/>
                  <a:pt x="1256916" y="6122706"/>
                  <a:pt x="1157871" y="6334657"/>
                </a:cubicBezTo>
                <a:cubicBezTo>
                  <a:pt x="1099117" y="6460387"/>
                  <a:pt x="1043908" y="6571829"/>
                  <a:pt x="1035185" y="6582307"/>
                </a:cubicBezTo>
                <a:cubicBezTo>
                  <a:pt x="1026461" y="6592785"/>
                  <a:pt x="1018094" y="6626235"/>
                  <a:pt x="1016591" y="6656640"/>
                </a:cubicBezTo>
                <a:cubicBezTo>
                  <a:pt x="1014294" y="6703096"/>
                  <a:pt x="1001953" y="6726721"/>
                  <a:pt x="939316" y="6804584"/>
                </a:cubicBezTo>
                <a:cubicBezTo>
                  <a:pt x="898318" y="6855548"/>
                  <a:pt x="864775" y="6900678"/>
                  <a:pt x="864775" y="6904876"/>
                </a:cubicBezTo>
                <a:cubicBezTo>
                  <a:pt x="864775" y="6909073"/>
                  <a:pt x="1967770" y="6912507"/>
                  <a:pt x="3315875" y="6912507"/>
                </a:cubicBezTo>
                <a:lnTo>
                  <a:pt x="5766975" y="6912507"/>
                </a:lnTo>
                <a:lnTo>
                  <a:pt x="5766975" y="6880356"/>
                </a:lnTo>
                <a:cubicBezTo>
                  <a:pt x="5766975" y="6828668"/>
                  <a:pt x="5719918" y="6703456"/>
                  <a:pt x="5660776" y="6597779"/>
                </a:cubicBezTo>
                <a:cubicBezTo>
                  <a:pt x="5532530" y="6368621"/>
                  <a:pt x="5512142" y="6328154"/>
                  <a:pt x="5461029" y="6201307"/>
                </a:cubicBezTo>
                <a:cubicBezTo>
                  <a:pt x="5413948" y="6084469"/>
                  <a:pt x="5406655" y="6053018"/>
                  <a:pt x="5402133" y="5947307"/>
                </a:cubicBezTo>
                <a:cubicBezTo>
                  <a:pt x="5395546" y="5793326"/>
                  <a:pt x="5339134" y="5547007"/>
                  <a:pt x="5264510" y="5346382"/>
                </a:cubicBezTo>
                <a:cubicBezTo>
                  <a:pt x="5182787" y="5126674"/>
                  <a:pt x="5139649" y="4967118"/>
                  <a:pt x="5141988" y="4893207"/>
                </a:cubicBezTo>
                <a:cubicBezTo>
                  <a:pt x="5142319" y="4882729"/>
                  <a:pt x="5133947" y="4811292"/>
                  <a:pt x="5123382" y="4734457"/>
                </a:cubicBezTo>
                <a:cubicBezTo>
                  <a:pt x="5079266" y="4413601"/>
                  <a:pt x="5067403" y="4279448"/>
                  <a:pt x="5066291" y="4088859"/>
                </a:cubicBezTo>
                <a:cubicBezTo>
                  <a:pt x="5065103" y="3885213"/>
                  <a:pt x="5068800" y="3835952"/>
                  <a:pt x="5094387" y="3714495"/>
                </a:cubicBezTo>
                <a:cubicBezTo>
                  <a:pt x="5111615" y="3632717"/>
                  <a:pt x="5107328" y="3633068"/>
                  <a:pt x="5335175" y="3694770"/>
                </a:cubicBezTo>
                <a:cubicBezTo>
                  <a:pt x="5442058" y="3723714"/>
                  <a:pt x="5534716" y="3759158"/>
                  <a:pt x="5618774" y="3803250"/>
                </a:cubicBezTo>
                <a:cubicBezTo>
                  <a:pt x="5733515" y="3863439"/>
                  <a:pt x="5748937" y="3868221"/>
                  <a:pt x="5809274" y="3862325"/>
                </a:cubicBezTo>
                <a:cubicBezTo>
                  <a:pt x="5939202" y="3849628"/>
                  <a:pt x="5953482" y="3840153"/>
                  <a:pt x="6141062" y="3642164"/>
                </a:cubicBezTo>
                <a:lnTo>
                  <a:pt x="6317933" y="3455479"/>
                </a:lnTo>
                <a:lnTo>
                  <a:pt x="6380566" y="3463788"/>
                </a:lnTo>
                <a:cubicBezTo>
                  <a:pt x="6468666" y="3475475"/>
                  <a:pt x="6523844" y="3435125"/>
                  <a:pt x="6604084" y="3300341"/>
                </a:cubicBezTo>
                <a:cubicBezTo>
                  <a:pt x="6637671" y="3243920"/>
                  <a:pt x="6716615" y="3114890"/>
                  <a:pt x="6779514" y="3013607"/>
                </a:cubicBezTo>
                <a:cubicBezTo>
                  <a:pt x="6842412" y="2912324"/>
                  <a:pt x="6904134" y="2809454"/>
                  <a:pt x="6916672" y="2785007"/>
                </a:cubicBezTo>
                <a:lnTo>
                  <a:pt x="6939469" y="2740557"/>
                </a:lnTo>
                <a:lnTo>
                  <a:pt x="6963880" y="2800882"/>
                </a:lnTo>
                <a:cubicBezTo>
                  <a:pt x="6989674" y="2864622"/>
                  <a:pt x="7004293" y="2875531"/>
                  <a:pt x="7014938" y="2838982"/>
                </a:cubicBezTo>
                <a:cubicBezTo>
                  <a:pt x="7023901" y="2808206"/>
                  <a:pt x="7121683" y="2554103"/>
                  <a:pt x="7140210" y="2513441"/>
                </a:cubicBezTo>
                <a:cubicBezTo>
                  <a:pt x="7149863" y="2492254"/>
                  <a:pt x="7165481" y="2480207"/>
                  <a:pt x="7183296" y="2480207"/>
                </a:cubicBezTo>
                <a:cubicBezTo>
                  <a:pt x="7207730" y="2480207"/>
                  <a:pt x="7214089" y="2467847"/>
                  <a:pt x="7233941" y="2381782"/>
                </a:cubicBezTo>
                <a:cubicBezTo>
                  <a:pt x="7254308" y="2293484"/>
                  <a:pt x="7267373" y="2268970"/>
                  <a:pt x="7360928" y="2143516"/>
                </a:cubicBezTo>
                <a:cubicBezTo>
                  <a:pt x="7418284" y="2066603"/>
                  <a:pt x="7474306" y="1996127"/>
                  <a:pt x="7485420" y="1986902"/>
                </a:cubicBezTo>
                <a:cubicBezTo>
                  <a:pt x="7511403" y="1965339"/>
                  <a:pt x="7527930" y="1861183"/>
                  <a:pt x="7508460" y="1841712"/>
                </a:cubicBezTo>
                <a:cubicBezTo>
                  <a:pt x="7500603" y="1833855"/>
                  <a:pt x="7494175" y="1803267"/>
                  <a:pt x="7494175" y="1773739"/>
                </a:cubicBezTo>
                <a:cubicBezTo>
                  <a:pt x="7494175" y="1730865"/>
                  <a:pt x="7487434" y="1714748"/>
                  <a:pt x="7460712" y="1693729"/>
                </a:cubicBezTo>
                <a:cubicBezTo>
                  <a:pt x="7442308" y="1679252"/>
                  <a:pt x="7419833" y="1667407"/>
                  <a:pt x="7410768" y="1667407"/>
                </a:cubicBezTo>
                <a:cubicBezTo>
                  <a:pt x="7401703" y="1667407"/>
                  <a:pt x="7390229" y="1654623"/>
                  <a:pt x="7385270" y="1638999"/>
                </a:cubicBezTo>
                <a:cubicBezTo>
                  <a:pt x="7366225" y="1578994"/>
                  <a:pt x="7315055" y="1517918"/>
                  <a:pt x="7277541" y="1510415"/>
                </a:cubicBezTo>
                <a:cubicBezTo>
                  <a:pt x="7244048" y="1503717"/>
                  <a:pt x="7240175" y="1497937"/>
                  <a:pt x="7240175" y="1454650"/>
                </a:cubicBezTo>
                <a:cubicBezTo>
                  <a:pt x="7240175" y="1394854"/>
                  <a:pt x="7211840" y="1352691"/>
                  <a:pt x="7155965" y="1329345"/>
                </a:cubicBezTo>
                <a:cubicBezTo>
                  <a:pt x="7129696" y="1318369"/>
                  <a:pt x="7113175" y="1302580"/>
                  <a:pt x="7113175" y="1288450"/>
                </a:cubicBezTo>
                <a:cubicBezTo>
                  <a:pt x="7113175" y="1257067"/>
                  <a:pt x="7058823" y="1208382"/>
                  <a:pt x="7015417" y="1200884"/>
                </a:cubicBezTo>
                <a:cubicBezTo>
                  <a:pt x="6995530" y="1197448"/>
                  <a:pt x="6947080" y="1206844"/>
                  <a:pt x="6905618" y="1222175"/>
                </a:cubicBezTo>
                <a:cubicBezTo>
                  <a:pt x="6849455" y="1242943"/>
                  <a:pt x="6820200" y="1247140"/>
                  <a:pt x="6785307" y="1239436"/>
                </a:cubicBezTo>
                <a:cubicBezTo>
                  <a:pt x="6740437" y="1229529"/>
                  <a:pt x="6738599" y="1230614"/>
                  <a:pt x="6716516" y="1280057"/>
                </a:cubicBezTo>
                <a:cubicBezTo>
                  <a:pt x="6675286" y="1372367"/>
                  <a:pt x="6660200" y="1394422"/>
                  <a:pt x="6642107" y="1388838"/>
                </a:cubicBezTo>
                <a:cubicBezTo>
                  <a:pt x="6610004" y="1378929"/>
                  <a:pt x="6519457" y="1385410"/>
                  <a:pt x="6493126" y="1399502"/>
                </a:cubicBezTo>
                <a:cubicBezTo>
                  <a:pt x="6467478" y="1413229"/>
                  <a:pt x="6367269" y="1537406"/>
                  <a:pt x="6338578" y="1591015"/>
                </a:cubicBezTo>
                <a:cubicBezTo>
                  <a:pt x="6330272" y="1606534"/>
                  <a:pt x="6322565" y="1672013"/>
                  <a:pt x="6321451" y="1736524"/>
                </a:cubicBezTo>
                <a:cubicBezTo>
                  <a:pt x="6319482" y="1850512"/>
                  <a:pt x="6320605" y="1855440"/>
                  <a:pt x="6361305" y="1911392"/>
                </a:cubicBezTo>
                <a:cubicBezTo>
                  <a:pt x="6384338" y="1943058"/>
                  <a:pt x="6414399" y="1998483"/>
                  <a:pt x="6428107" y="2034558"/>
                </a:cubicBezTo>
                <a:lnTo>
                  <a:pt x="6453029" y="2100149"/>
                </a:lnTo>
                <a:lnTo>
                  <a:pt x="6395752" y="2158248"/>
                </a:lnTo>
                <a:cubicBezTo>
                  <a:pt x="6364249" y="2190202"/>
                  <a:pt x="6335588" y="2219994"/>
                  <a:pt x="6332059" y="2224452"/>
                </a:cubicBezTo>
                <a:cubicBezTo>
                  <a:pt x="6328531" y="2228910"/>
                  <a:pt x="6255665" y="2276120"/>
                  <a:pt x="6170134" y="2329364"/>
                </a:cubicBezTo>
                <a:cubicBezTo>
                  <a:pt x="5940707" y="2472187"/>
                  <a:pt x="5893545" y="2504651"/>
                  <a:pt x="5885670" y="2525173"/>
                </a:cubicBezTo>
                <a:cubicBezTo>
                  <a:pt x="5881758" y="2535367"/>
                  <a:pt x="5868298" y="2543707"/>
                  <a:pt x="5855759" y="2543707"/>
                </a:cubicBezTo>
                <a:cubicBezTo>
                  <a:pt x="5841549" y="2543707"/>
                  <a:pt x="5827646" y="2558951"/>
                  <a:pt x="5818854" y="2584172"/>
                </a:cubicBezTo>
                <a:lnTo>
                  <a:pt x="5804748" y="2624636"/>
                </a:lnTo>
                <a:lnTo>
                  <a:pt x="5781584" y="2579202"/>
                </a:lnTo>
                <a:cubicBezTo>
                  <a:pt x="5768844" y="2554213"/>
                  <a:pt x="5727678" y="2498423"/>
                  <a:pt x="5690104" y="2455222"/>
                </a:cubicBezTo>
                <a:cubicBezTo>
                  <a:pt x="5636031" y="2393053"/>
                  <a:pt x="5600320" y="2366286"/>
                  <a:pt x="5518828" y="2326842"/>
                </a:cubicBezTo>
                <a:cubicBezTo>
                  <a:pt x="5462201" y="2299433"/>
                  <a:pt x="5406621" y="2277007"/>
                  <a:pt x="5395317" y="2277007"/>
                </a:cubicBezTo>
                <a:cubicBezTo>
                  <a:pt x="5383403" y="2277007"/>
                  <a:pt x="5355731" y="2243645"/>
                  <a:pt x="5329480" y="2197632"/>
                </a:cubicBezTo>
                <a:cubicBezTo>
                  <a:pt x="5270828" y="2094827"/>
                  <a:pt x="5151063" y="1950335"/>
                  <a:pt x="5090298" y="1909067"/>
                </a:cubicBezTo>
                <a:cubicBezTo>
                  <a:pt x="5064018" y="1891220"/>
                  <a:pt x="5012639" y="1859936"/>
                  <a:pt x="4976121" y="1839546"/>
                </a:cubicBezTo>
                <a:cubicBezTo>
                  <a:pt x="4939603" y="1819157"/>
                  <a:pt x="4881150" y="1781872"/>
                  <a:pt x="4846225" y="1756690"/>
                </a:cubicBezTo>
                <a:cubicBezTo>
                  <a:pt x="4769185" y="1701141"/>
                  <a:pt x="4710420" y="1677041"/>
                  <a:pt x="4643025" y="1673356"/>
                </a:cubicBezTo>
                <a:cubicBezTo>
                  <a:pt x="4615085" y="1671829"/>
                  <a:pt x="4575080" y="1663511"/>
                  <a:pt x="4554125" y="1654873"/>
                </a:cubicBezTo>
                <a:cubicBezTo>
                  <a:pt x="4533170" y="1646234"/>
                  <a:pt x="4478878" y="1638308"/>
                  <a:pt x="4433475" y="1637258"/>
                </a:cubicBezTo>
                <a:cubicBezTo>
                  <a:pt x="4358464" y="1635524"/>
                  <a:pt x="4263643" y="1602722"/>
                  <a:pt x="4126941" y="1531217"/>
                </a:cubicBezTo>
                <a:cubicBezTo>
                  <a:pt x="4122495" y="1528892"/>
                  <a:pt x="4112162" y="1485717"/>
                  <a:pt x="4103980" y="1435273"/>
                </a:cubicBezTo>
                <a:cubicBezTo>
                  <a:pt x="4082362" y="1302008"/>
                  <a:pt x="4069398" y="1269986"/>
                  <a:pt x="4026952" y="1245015"/>
                </a:cubicBezTo>
                <a:cubicBezTo>
                  <a:pt x="3993808" y="1225517"/>
                  <a:pt x="3987976" y="1213396"/>
                  <a:pt x="3981122" y="1149765"/>
                </a:cubicBezTo>
                <a:cubicBezTo>
                  <a:pt x="3976804" y="1109666"/>
                  <a:pt x="3969469" y="1059712"/>
                  <a:pt x="3964823" y="1038757"/>
                </a:cubicBezTo>
                <a:cubicBezTo>
                  <a:pt x="3958057" y="1008238"/>
                  <a:pt x="3961061" y="999297"/>
                  <a:pt x="3979923" y="993821"/>
                </a:cubicBezTo>
                <a:cubicBezTo>
                  <a:pt x="3999506" y="988136"/>
                  <a:pt x="4004318" y="971030"/>
                  <a:pt x="4008507" y="892221"/>
                </a:cubicBezTo>
                <a:cubicBezTo>
                  <a:pt x="4011278" y="840101"/>
                  <a:pt x="4016588" y="771582"/>
                  <a:pt x="4020310" y="739958"/>
                </a:cubicBezTo>
                <a:cubicBezTo>
                  <a:pt x="4028337" y="671733"/>
                  <a:pt x="4000864" y="619935"/>
                  <a:pt x="3962036" y="630089"/>
                </a:cubicBezTo>
                <a:cubicBezTo>
                  <a:pt x="3932257" y="637877"/>
                  <a:pt x="3924940" y="618541"/>
                  <a:pt x="3881197" y="416457"/>
                </a:cubicBezTo>
                <a:cubicBezTo>
                  <a:pt x="3833071" y="194118"/>
                  <a:pt x="3839489" y="205343"/>
                  <a:pt x="3718796" y="132441"/>
                </a:cubicBezTo>
                <a:cubicBezTo>
                  <a:pt x="3564167" y="39041"/>
                  <a:pt x="3388902" y="0"/>
                  <a:pt x="3286951" y="36246"/>
                </a:cubicBezTo>
                <a:close/>
              </a:path>
            </a:pathLst>
          </a:custGeom>
          <a:blipFill>
            <a:blip r:embed="rId10"/>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70667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Click="0" advTm="1000">
        <p159:morph option="byObject"/>
      </p:transition>
    </mc:Choice>
    <mc:Fallback xmlns="">
      <p:transition spd="slow" advClick="0" advTm="1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25" name="Picture 2" descr="https://i.annihil.us/u/prod/marvel/i/mg/2/50/537bc6be6cafc.gif">
            <a:extLst>
              <a:ext uri="{FF2B5EF4-FFF2-40B4-BE49-F238E27FC236}">
                <a16:creationId xmlns:a16="http://schemas.microsoft.com/office/drawing/2014/main" id="{A2F8117B-5BB7-4B96-9BDC-7E880D9AE05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6090" r="11111"/>
          <a:stretch/>
        </p:blipFill>
        <p:spPr bwMode="auto">
          <a:xfrm>
            <a:off x="7050573" y="0"/>
            <a:ext cx="5141427" cy="6858000"/>
          </a:xfrm>
          <a:prstGeom prst="rect">
            <a:avLst/>
          </a:prstGeom>
          <a:noFill/>
          <a:extLst>
            <a:ext uri="{909E8E84-426E-40DD-AFC4-6F175D3DCCD1}">
              <a14:hiddenFill xmlns:a14="http://schemas.microsoft.com/office/drawing/2010/main">
                <a:solidFill>
                  <a:srgbClr val="FFFFFF"/>
                </a:solidFill>
              </a14:hiddenFill>
            </a:ext>
          </a:extLst>
        </p:spPr>
      </p:pic>
      <p:sp>
        <p:nvSpPr>
          <p:cNvPr id="36" name="任意多边形: 形状 35">
            <a:extLst>
              <a:ext uri="{FF2B5EF4-FFF2-40B4-BE49-F238E27FC236}">
                <a16:creationId xmlns:a16="http://schemas.microsoft.com/office/drawing/2014/main" id="{2C8B383B-FF70-4D45-85E2-A39A1B34ADB1}"/>
              </a:ext>
            </a:extLst>
          </p:cNvPr>
          <p:cNvSpPr/>
          <p:nvPr/>
        </p:nvSpPr>
        <p:spPr>
          <a:xfrm>
            <a:off x="1" y="0"/>
            <a:ext cx="9763125" cy="6858000"/>
          </a:xfrm>
          <a:custGeom>
            <a:avLst/>
            <a:gdLst>
              <a:gd name="connsiteX0" fmla="*/ 0 w 9763125"/>
              <a:gd name="connsiteY0" fmla="*/ 0 h 6858000"/>
              <a:gd name="connsiteX1" fmla="*/ 8079179 w 9763125"/>
              <a:gd name="connsiteY1" fmla="*/ 0 h 6858000"/>
              <a:gd name="connsiteX2" fmla="*/ 8267700 w 9763125"/>
              <a:gd name="connsiteY2" fmla="*/ 790575 h 6858000"/>
              <a:gd name="connsiteX3" fmla="*/ 8543925 w 9763125"/>
              <a:gd name="connsiteY3" fmla="*/ 1704975 h 6858000"/>
              <a:gd name="connsiteX4" fmla="*/ 8543925 w 9763125"/>
              <a:gd name="connsiteY4" fmla="*/ 1752600 h 6858000"/>
              <a:gd name="connsiteX5" fmla="*/ 8362950 w 9763125"/>
              <a:gd name="connsiteY5" fmla="*/ 3829050 h 6858000"/>
              <a:gd name="connsiteX6" fmla="*/ 7905750 w 9763125"/>
              <a:gd name="connsiteY6" fmla="*/ 4524375 h 6858000"/>
              <a:gd name="connsiteX7" fmla="*/ 8991600 w 9763125"/>
              <a:gd name="connsiteY7" fmla="*/ 3733800 h 6858000"/>
              <a:gd name="connsiteX8" fmla="*/ 9458325 w 9763125"/>
              <a:gd name="connsiteY8" fmla="*/ 4143375 h 6858000"/>
              <a:gd name="connsiteX9" fmla="*/ 9515475 w 9763125"/>
              <a:gd name="connsiteY9" fmla="*/ 4238625 h 6858000"/>
              <a:gd name="connsiteX10" fmla="*/ 9763125 w 9763125"/>
              <a:gd name="connsiteY10" fmla="*/ 4724400 h 6858000"/>
              <a:gd name="connsiteX11" fmla="*/ 9763125 w 9763125"/>
              <a:gd name="connsiteY11" fmla="*/ 5591175 h 6858000"/>
              <a:gd name="connsiteX12" fmla="*/ 9725025 w 9763125"/>
              <a:gd name="connsiteY12" fmla="*/ 6505575 h 6858000"/>
              <a:gd name="connsiteX13" fmla="*/ 9686925 w 9763125"/>
              <a:gd name="connsiteY13" fmla="*/ 6581775 h 6858000"/>
              <a:gd name="connsiteX14" fmla="*/ 9671407 w 9763125"/>
              <a:gd name="connsiteY14" fmla="*/ 6858000 h 6858000"/>
              <a:gd name="connsiteX15" fmla="*/ 0 w 9763125"/>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763125" h="6858000">
                <a:moveTo>
                  <a:pt x="0" y="0"/>
                </a:moveTo>
                <a:lnTo>
                  <a:pt x="8079179" y="0"/>
                </a:lnTo>
                <a:lnTo>
                  <a:pt x="8267700" y="790575"/>
                </a:lnTo>
                <a:lnTo>
                  <a:pt x="8543925" y="1704975"/>
                </a:lnTo>
                <a:lnTo>
                  <a:pt x="8543925" y="1752600"/>
                </a:lnTo>
                <a:lnTo>
                  <a:pt x="8362950" y="3829050"/>
                </a:lnTo>
                <a:lnTo>
                  <a:pt x="7905750" y="4524375"/>
                </a:lnTo>
                <a:lnTo>
                  <a:pt x="8991600" y="3733800"/>
                </a:lnTo>
                <a:lnTo>
                  <a:pt x="9458325" y="4143375"/>
                </a:lnTo>
                <a:lnTo>
                  <a:pt x="9515475" y="4238625"/>
                </a:lnTo>
                <a:lnTo>
                  <a:pt x="9763125" y="4724400"/>
                </a:lnTo>
                <a:lnTo>
                  <a:pt x="9763125" y="5591175"/>
                </a:lnTo>
                <a:lnTo>
                  <a:pt x="9725025" y="6505575"/>
                </a:lnTo>
                <a:lnTo>
                  <a:pt x="9686925" y="6581775"/>
                </a:lnTo>
                <a:lnTo>
                  <a:pt x="9671407" y="6858000"/>
                </a:lnTo>
                <a:lnTo>
                  <a:pt x="0" y="6858000"/>
                </a:lnTo>
                <a:close/>
              </a:path>
            </a:pathLst>
          </a:custGeom>
          <a:gradFill>
            <a:gsLst>
              <a:gs pos="23000">
                <a:srgbClr val="373521"/>
              </a:gs>
              <a:gs pos="100000">
                <a:srgbClr val="9B9A5A"/>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pic>
        <p:nvPicPr>
          <p:cNvPr id="46" name="图片 45" descr="图片包含 动物&#10;&#10;描述已自动生成">
            <a:extLst>
              <a:ext uri="{FF2B5EF4-FFF2-40B4-BE49-F238E27FC236}">
                <a16:creationId xmlns:a16="http://schemas.microsoft.com/office/drawing/2014/main" id="{46B1F10A-19BA-4AB6-BF0A-F4F4E09C744E}"/>
              </a:ext>
            </a:extLst>
          </p:cNvPr>
          <p:cNvPicPr>
            <a:picLocks noChangeAspect="1"/>
          </p:cNvPicPr>
          <p:nvPr/>
        </p:nvPicPr>
        <p:blipFill>
          <a:blip r:embed="rId5">
            <a:alphaModFix amt="19000"/>
            <a:extLst>
              <a:ext uri="{28A0092B-C50C-407E-A947-70E740481C1C}">
                <a14:useLocalDpi xmlns:a14="http://schemas.microsoft.com/office/drawing/2010/main" val="0"/>
              </a:ext>
            </a:extLst>
          </a:blip>
          <a:stretch>
            <a:fillRect/>
          </a:stretch>
        </p:blipFill>
        <p:spPr>
          <a:xfrm>
            <a:off x="4651794" y="-1008628"/>
            <a:ext cx="6048003" cy="9054284"/>
          </a:xfrm>
          <a:prstGeom prst="rect">
            <a:avLst/>
          </a:prstGeom>
        </p:spPr>
      </p:pic>
      <p:pic>
        <p:nvPicPr>
          <p:cNvPr id="45" name="图片 44" descr="图片包含 户外, 标牌, 文字&#10;&#10;已生成高可信度的说明">
            <a:extLst>
              <a:ext uri="{FF2B5EF4-FFF2-40B4-BE49-F238E27FC236}">
                <a16:creationId xmlns:a16="http://schemas.microsoft.com/office/drawing/2014/main" id="{C9C2F417-7674-46FC-B8F5-7A2D40E6E716}"/>
              </a:ext>
            </a:extLst>
          </p:cNvPr>
          <p:cNvPicPr>
            <a:picLocks noChangeAspect="1"/>
          </p:cNvPicPr>
          <p:nvPr/>
        </p:nvPicPr>
        <p:blipFill rotWithShape="1">
          <a:blip r:embed="rId6">
            <a:extLst>
              <a:ext uri="{28A0092B-C50C-407E-A947-70E740481C1C}">
                <a14:useLocalDpi xmlns:a14="http://schemas.microsoft.com/office/drawing/2010/main" val="0"/>
              </a:ext>
            </a:extLst>
          </a:blip>
          <a:srcRect l="38093" r="31620" b="80810"/>
          <a:stretch/>
        </p:blipFill>
        <p:spPr>
          <a:xfrm>
            <a:off x="517297" y="434443"/>
            <a:ext cx="1348740" cy="370825"/>
          </a:xfrm>
          <a:custGeom>
            <a:avLst/>
            <a:gdLst>
              <a:gd name="connsiteX0" fmla="*/ 0 w 4541916"/>
              <a:gd name="connsiteY0" fmla="*/ 0 h 627188"/>
              <a:gd name="connsiteX1" fmla="*/ 4541916 w 4541916"/>
              <a:gd name="connsiteY1" fmla="*/ 0 h 627188"/>
              <a:gd name="connsiteX2" fmla="*/ 4541916 w 4541916"/>
              <a:gd name="connsiteY2" fmla="*/ 627188 h 627188"/>
              <a:gd name="connsiteX3" fmla="*/ 0 w 4541916"/>
              <a:gd name="connsiteY3" fmla="*/ 627188 h 627188"/>
            </a:gdLst>
            <a:ahLst/>
            <a:cxnLst>
              <a:cxn ang="0">
                <a:pos x="connsiteX0" y="connsiteY0"/>
              </a:cxn>
              <a:cxn ang="0">
                <a:pos x="connsiteX1" y="connsiteY1"/>
              </a:cxn>
              <a:cxn ang="0">
                <a:pos x="connsiteX2" y="connsiteY2"/>
              </a:cxn>
              <a:cxn ang="0">
                <a:pos x="connsiteX3" y="connsiteY3"/>
              </a:cxn>
            </a:cxnLst>
            <a:rect l="l" t="t" r="r" b="b"/>
            <a:pathLst>
              <a:path w="4541916" h="627188">
                <a:moveTo>
                  <a:pt x="0" y="0"/>
                </a:moveTo>
                <a:lnTo>
                  <a:pt x="4541916" y="0"/>
                </a:lnTo>
                <a:lnTo>
                  <a:pt x="4541916" y="627188"/>
                </a:lnTo>
                <a:lnTo>
                  <a:pt x="0" y="627188"/>
                </a:lnTo>
                <a:close/>
              </a:path>
            </a:pathLst>
          </a:custGeom>
        </p:spPr>
      </p:pic>
      <p:sp>
        <p:nvSpPr>
          <p:cNvPr id="6" name="任意多边形: 形状 5">
            <a:extLst>
              <a:ext uri="{FF2B5EF4-FFF2-40B4-BE49-F238E27FC236}">
                <a16:creationId xmlns:a16="http://schemas.microsoft.com/office/drawing/2014/main" id="{6C433217-A557-4195-8721-E11D0E092BC3}"/>
              </a:ext>
            </a:extLst>
          </p:cNvPr>
          <p:cNvSpPr/>
          <p:nvPr/>
        </p:nvSpPr>
        <p:spPr>
          <a:xfrm>
            <a:off x="6119316" y="-116429"/>
            <a:ext cx="5072876" cy="7301908"/>
          </a:xfrm>
          <a:custGeom>
            <a:avLst/>
            <a:gdLst/>
            <a:ahLst/>
            <a:cxnLst/>
            <a:rect l="0" t="0" r="0" b="0"/>
            <a:pathLst>
              <a:path w="5072876" h="7301908">
                <a:moveTo>
                  <a:pt x="4548194" y="11229"/>
                </a:moveTo>
                <a:cubicBezTo>
                  <a:pt x="4502486" y="19006"/>
                  <a:pt x="4452944" y="53926"/>
                  <a:pt x="4452944" y="78366"/>
                </a:cubicBezTo>
                <a:cubicBezTo>
                  <a:pt x="4452944" y="83507"/>
                  <a:pt x="4428655" y="95754"/>
                  <a:pt x="4398969" y="105580"/>
                </a:cubicBezTo>
                <a:cubicBezTo>
                  <a:pt x="4369283" y="115406"/>
                  <a:pt x="4325212" y="138399"/>
                  <a:pt x="4301034" y="156676"/>
                </a:cubicBezTo>
                <a:cubicBezTo>
                  <a:pt x="4276856" y="174953"/>
                  <a:pt x="4244188" y="189907"/>
                  <a:pt x="4228439" y="189907"/>
                </a:cubicBezTo>
                <a:cubicBezTo>
                  <a:pt x="4142106" y="189907"/>
                  <a:pt x="4063179" y="272555"/>
                  <a:pt x="4077355" y="348115"/>
                </a:cubicBezTo>
                <a:cubicBezTo>
                  <a:pt x="4084514" y="386277"/>
                  <a:pt x="4081086" y="392697"/>
                  <a:pt x="4040891" y="416413"/>
                </a:cubicBezTo>
                <a:cubicBezTo>
                  <a:pt x="4009544" y="434908"/>
                  <a:pt x="3963804" y="444920"/>
                  <a:pt x="3885010" y="450532"/>
                </a:cubicBezTo>
                <a:cubicBezTo>
                  <a:pt x="3760916" y="459372"/>
                  <a:pt x="3680630" y="488173"/>
                  <a:pt x="3621094" y="545208"/>
                </a:cubicBezTo>
                <a:cubicBezTo>
                  <a:pt x="3600139" y="565282"/>
                  <a:pt x="3557277" y="591594"/>
                  <a:pt x="3525844" y="603677"/>
                </a:cubicBezTo>
                <a:cubicBezTo>
                  <a:pt x="3494411" y="615761"/>
                  <a:pt x="3461631" y="637003"/>
                  <a:pt x="3452998" y="650883"/>
                </a:cubicBezTo>
                <a:cubicBezTo>
                  <a:pt x="3437549" y="675723"/>
                  <a:pt x="3436527" y="675606"/>
                  <a:pt x="3387917" y="643438"/>
                </a:cubicBezTo>
                <a:cubicBezTo>
                  <a:pt x="3360755" y="625463"/>
                  <a:pt x="3313526" y="603884"/>
                  <a:pt x="3282963" y="595484"/>
                </a:cubicBezTo>
                <a:cubicBezTo>
                  <a:pt x="3252400" y="587085"/>
                  <a:pt x="3214819" y="575261"/>
                  <a:pt x="3199450" y="569210"/>
                </a:cubicBezTo>
                <a:cubicBezTo>
                  <a:pt x="3103958" y="531611"/>
                  <a:pt x="2905825" y="580185"/>
                  <a:pt x="2805942" y="665681"/>
                </a:cubicBezTo>
                <a:cubicBezTo>
                  <a:pt x="2758812" y="706023"/>
                  <a:pt x="2752010" y="707928"/>
                  <a:pt x="2661736" y="706073"/>
                </a:cubicBezTo>
                <a:lnTo>
                  <a:pt x="2566994" y="704127"/>
                </a:lnTo>
                <a:lnTo>
                  <a:pt x="2577485" y="663153"/>
                </a:lnTo>
                <a:cubicBezTo>
                  <a:pt x="2585587" y="631510"/>
                  <a:pt x="2580695" y="603979"/>
                  <a:pt x="2555999" y="542249"/>
                </a:cubicBezTo>
                <a:cubicBezTo>
                  <a:pt x="2471152" y="330165"/>
                  <a:pt x="2365493" y="172443"/>
                  <a:pt x="2288707" y="143248"/>
                </a:cubicBezTo>
                <a:cubicBezTo>
                  <a:pt x="2267140" y="135048"/>
                  <a:pt x="2219114" y="130762"/>
                  <a:pt x="2181984" y="133723"/>
                </a:cubicBezTo>
                <a:cubicBezTo>
                  <a:pt x="2144854" y="136684"/>
                  <a:pt x="2102818" y="132869"/>
                  <a:pt x="2088572" y="125244"/>
                </a:cubicBezTo>
                <a:cubicBezTo>
                  <a:pt x="2054064" y="106776"/>
                  <a:pt x="1980201" y="121729"/>
                  <a:pt x="1953836" y="152520"/>
                </a:cubicBezTo>
                <a:cubicBezTo>
                  <a:pt x="1942211" y="166098"/>
                  <a:pt x="1925793" y="177207"/>
                  <a:pt x="1917352" y="177207"/>
                </a:cubicBezTo>
                <a:cubicBezTo>
                  <a:pt x="1851302" y="177207"/>
                  <a:pt x="1722444" y="278547"/>
                  <a:pt x="1722444" y="330492"/>
                </a:cubicBezTo>
                <a:cubicBezTo>
                  <a:pt x="1722444" y="343501"/>
                  <a:pt x="1711700" y="370055"/>
                  <a:pt x="1698568" y="389501"/>
                </a:cubicBezTo>
                <a:cubicBezTo>
                  <a:pt x="1659912" y="446742"/>
                  <a:pt x="1652217" y="560593"/>
                  <a:pt x="1679012" y="678857"/>
                </a:cubicBezTo>
                <a:cubicBezTo>
                  <a:pt x="1694284" y="746264"/>
                  <a:pt x="1821795" y="987909"/>
                  <a:pt x="1850080" y="1003047"/>
                </a:cubicBezTo>
                <a:cubicBezTo>
                  <a:pt x="1875787" y="1016805"/>
                  <a:pt x="1871557" y="1022753"/>
                  <a:pt x="1770525" y="1114917"/>
                </a:cubicBezTo>
                <a:cubicBezTo>
                  <a:pt x="1686432" y="1191629"/>
                  <a:pt x="1658897" y="1225714"/>
                  <a:pt x="1640593" y="1275757"/>
                </a:cubicBezTo>
                <a:cubicBezTo>
                  <a:pt x="1596191" y="1397157"/>
                  <a:pt x="1596275" y="1397054"/>
                  <a:pt x="1545851" y="1390208"/>
                </a:cubicBezTo>
                <a:cubicBezTo>
                  <a:pt x="1501242" y="1384151"/>
                  <a:pt x="1467405" y="1394453"/>
                  <a:pt x="1324962" y="1457463"/>
                </a:cubicBezTo>
                <a:cubicBezTo>
                  <a:pt x="1233024" y="1498131"/>
                  <a:pt x="1121276" y="1617438"/>
                  <a:pt x="1067434" y="1732411"/>
                </a:cubicBezTo>
                <a:cubicBezTo>
                  <a:pt x="1042570" y="1785503"/>
                  <a:pt x="1019009" y="1848775"/>
                  <a:pt x="1015076" y="1873015"/>
                </a:cubicBezTo>
                <a:cubicBezTo>
                  <a:pt x="1009913" y="1904827"/>
                  <a:pt x="996487" y="1924156"/>
                  <a:pt x="966810" y="1942497"/>
                </a:cubicBezTo>
                <a:cubicBezTo>
                  <a:pt x="944197" y="1956473"/>
                  <a:pt x="918105" y="1967907"/>
                  <a:pt x="908828" y="1967907"/>
                </a:cubicBezTo>
                <a:cubicBezTo>
                  <a:pt x="873624" y="1967907"/>
                  <a:pt x="774397" y="2025829"/>
                  <a:pt x="728125" y="2073389"/>
                </a:cubicBezTo>
                <a:cubicBezTo>
                  <a:pt x="701632" y="2100619"/>
                  <a:pt x="646282" y="2180894"/>
                  <a:pt x="605124" y="2251778"/>
                </a:cubicBezTo>
                <a:cubicBezTo>
                  <a:pt x="490569" y="2449067"/>
                  <a:pt x="470186" y="2473945"/>
                  <a:pt x="394871" y="2508395"/>
                </a:cubicBezTo>
                <a:cubicBezTo>
                  <a:pt x="312615" y="2546020"/>
                  <a:pt x="298646" y="2563212"/>
                  <a:pt x="213464" y="2731669"/>
                </a:cubicBezTo>
                <a:cubicBezTo>
                  <a:pt x="147018" y="2863073"/>
                  <a:pt x="146032" y="2866695"/>
                  <a:pt x="138658" y="3006469"/>
                </a:cubicBezTo>
                <a:cubicBezTo>
                  <a:pt x="131953" y="3133578"/>
                  <a:pt x="128121" y="3150989"/>
                  <a:pt x="101315" y="3176172"/>
                </a:cubicBezTo>
                <a:cubicBezTo>
                  <a:pt x="84886" y="3191606"/>
                  <a:pt x="71444" y="3210451"/>
                  <a:pt x="71444" y="3218050"/>
                </a:cubicBezTo>
                <a:cubicBezTo>
                  <a:pt x="71444" y="3225648"/>
                  <a:pt x="57157" y="3276881"/>
                  <a:pt x="39694" y="3331902"/>
                </a:cubicBezTo>
                <a:cubicBezTo>
                  <a:pt x="3036" y="3447402"/>
                  <a:pt x="0" y="3517821"/>
                  <a:pt x="27586" y="3612714"/>
                </a:cubicBezTo>
                <a:cubicBezTo>
                  <a:pt x="49177" y="3686985"/>
                  <a:pt x="51916" y="3690150"/>
                  <a:pt x="126340" y="3726857"/>
                </a:cubicBezTo>
                <a:cubicBezTo>
                  <a:pt x="169279" y="3748035"/>
                  <a:pt x="182563" y="3764317"/>
                  <a:pt x="206258" y="3824811"/>
                </a:cubicBezTo>
                <a:cubicBezTo>
                  <a:pt x="237358" y="3904209"/>
                  <a:pt x="251001" y="3922446"/>
                  <a:pt x="302929" y="3954026"/>
                </a:cubicBezTo>
                <a:cubicBezTo>
                  <a:pt x="334388" y="3973159"/>
                  <a:pt x="341814" y="3973314"/>
                  <a:pt x="383913" y="3955724"/>
                </a:cubicBezTo>
                <a:cubicBezTo>
                  <a:pt x="429944" y="3936491"/>
                  <a:pt x="430594" y="3936659"/>
                  <a:pt x="478695" y="3980115"/>
                </a:cubicBezTo>
                <a:cubicBezTo>
                  <a:pt x="526414" y="4023226"/>
                  <a:pt x="599092" y="4047805"/>
                  <a:pt x="636454" y="4033468"/>
                </a:cubicBezTo>
                <a:cubicBezTo>
                  <a:pt x="646960" y="4029437"/>
                  <a:pt x="687156" y="4038231"/>
                  <a:pt x="725779" y="4053011"/>
                </a:cubicBezTo>
                <a:cubicBezTo>
                  <a:pt x="781149" y="4074200"/>
                  <a:pt x="802333" y="4077000"/>
                  <a:pt x="825934" y="4066246"/>
                </a:cubicBezTo>
                <a:cubicBezTo>
                  <a:pt x="921944" y="4022501"/>
                  <a:pt x="1083107" y="3792489"/>
                  <a:pt x="1107005" y="3665101"/>
                </a:cubicBezTo>
                <a:cubicBezTo>
                  <a:pt x="1115454" y="3620063"/>
                  <a:pt x="1112231" y="3612799"/>
                  <a:pt x="1059270" y="3557529"/>
                </a:cubicBezTo>
                <a:cubicBezTo>
                  <a:pt x="985774" y="3480829"/>
                  <a:pt x="973763" y="3440319"/>
                  <a:pt x="1008570" y="3386523"/>
                </a:cubicBezTo>
                <a:cubicBezTo>
                  <a:pt x="1045724" y="3329099"/>
                  <a:pt x="1090142" y="3204947"/>
                  <a:pt x="1100789" y="3128762"/>
                </a:cubicBezTo>
                <a:cubicBezTo>
                  <a:pt x="1105762" y="3093180"/>
                  <a:pt x="1115882" y="3052760"/>
                  <a:pt x="1123278" y="3038940"/>
                </a:cubicBezTo>
                <a:cubicBezTo>
                  <a:pt x="1137701" y="3011992"/>
                  <a:pt x="1226300" y="2945807"/>
                  <a:pt x="1247952" y="2945807"/>
                </a:cubicBezTo>
                <a:cubicBezTo>
                  <a:pt x="1261080" y="2945807"/>
                  <a:pt x="1359943" y="2888328"/>
                  <a:pt x="1497634" y="2800640"/>
                </a:cubicBezTo>
                <a:cubicBezTo>
                  <a:pt x="1564815" y="2757857"/>
                  <a:pt x="1574958" y="2754959"/>
                  <a:pt x="1613262" y="2767600"/>
                </a:cubicBezTo>
                <a:cubicBezTo>
                  <a:pt x="1636354" y="2775222"/>
                  <a:pt x="1674654" y="2797617"/>
                  <a:pt x="1698371" y="2817367"/>
                </a:cubicBezTo>
                <a:cubicBezTo>
                  <a:pt x="1722089" y="2837118"/>
                  <a:pt x="1767594" y="2867964"/>
                  <a:pt x="1799494" y="2885914"/>
                </a:cubicBezTo>
                <a:cubicBezTo>
                  <a:pt x="1831393" y="2903864"/>
                  <a:pt x="1860857" y="2923255"/>
                  <a:pt x="1864969" y="2929004"/>
                </a:cubicBezTo>
                <a:cubicBezTo>
                  <a:pt x="1869081" y="2934753"/>
                  <a:pt x="1889338" y="2998026"/>
                  <a:pt x="1909985" y="3069611"/>
                </a:cubicBezTo>
                <a:cubicBezTo>
                  <a:pt x="1945963" y="3194350"/>
                  <a:pt x="1946558" y="3200426"/>
                  <a:pt x="1924288" y="3215661"/>
                </a:cubicBezTo>
                <a:cubicBezTo>
                  <a:pt x="1909055" y="3226083"/>
                  <a:pt x="1903100" y="3241817"/>
                  <a:pt x="1906998" y="3261347"/>
                </a:cubicBezTo>
                <a:cubicBezTo>
                  <a:pt x="1910639" y="3279590"/>
                  <a:pt x="1903523" y="3301743"/>
                  <a:pt x="1888639" y="3318497"/>
                </a:cubicBezTo>
                <a:cubicBezTo>
                  <a:pt x="1865927" y="3344063"/>
                  <a:pt x="1798644" y="3501188"/>
                  <a:pt x="1798644" y="3528660"/>
                </a:cubicBezTo>
                <a:cubicBezTo>
                  <a:pt x="1798644" y="3535476"/>
                  <a:pt x="1789987" y="3551427"/>
                  <a:pt x="1779405" y="3564105"/>
                </a:cubicBezTo>
                <a:cubicBezTo>
                  <a:pt x="1748776" y="3600806"/>
                  <a:pt x="1718743" y="3649128"/>
                  <a:pt x="1680816" y="3722732"/>
                </a:cubicBezTo>
                <a:cubicBezTo>
                  <a:pt x="1649696" y="3783125"/>
                  <a:pt x="1636223" y="3795515"/>
                  <a:pt x="1566516" y="3827845"/>
                </a:cubicBezTo>
                <a:cubicBezTo>
                  <a:pt x="1418797" y="3896355"/>
                  <a:pt x="1296936" y="3994892"/>
                  <a:pt x="1193345" y="4129589"/>
                </a:cubicBezTo>
                <a:cubicBezTo>
                  <a:pt x="1000233" y="4380692"/>
                  <a:pt x="977107" y="4415620"/>
                  <a:pt x="950216" y="4496795"/>
                </a:cubicBezTo>
                <a:cubicBezTo>
                  <a:pt x="934886" y="4543071"/>
                  <a:pt x="922344" y="4585409"/>
                  <a:pt x="922344" y="4590880"/>
                </a:cubicBezTo>
                <a:cubicBezTo>
                  <a:pt x="922344" y="4596351"/>
                  <a:pt x="896937" y="4647071"/>
                  <a:pt x="865883" y="4703592"/>
                </a:cubicBezTo>
                <a:cubicBezTo>
                  <a:pt x="812995" y="4799856"/>
                  <a:pt x="808097" y="4817169"/>
                  <a:pt x="788461" y="4977262"/>
                </a:cubicBezTo>
                <a:cubicBezTo>
                  <a:pt x="771776" y="5113299"/>
                  <a:pt x="760738" y="5159939"/>
                  <a:pt x="734361" y="5205862"/>
                </a:cubicBezTo>
                <a:cubicBezTo>
                  <a:pt x="704356" y="5258101"/>
                  <a:pt x="701242" y="5276169"/>
                  <a:pt x="701437" y="5396907"/>
                </a:cubicBezTo>
                <a:cubicBezTo>
                  <a:pt x="701717" y="5570375"/>
                  <a:pt x="717642" y="5605579"/>
                  <a:pt x="865762" y="5760170"/>
                </a:cubicBezTo>
                <a:cubicBezTo>
                  <a:pt x="933247" y="5830602"/>
                  <a:pt x="1040232" y="5865209"/>
                  <a:pt x="1122481" y="5843211"/>
                </a:cubicBezTo>
                <a:cubicBezTo>
                  <a:pt x="1152306" y="5835234"/>
                  <a:pt x="1198338" y="5828707"/>
                  <a:pt x="1224774" y="5828707"/>
                </a:cubicBezTo>
                <a:cubicBezTo>
                  <a:pt x="1255573" y="5828707"/>
                  <a:pt x="1293079" y="5815914"/>
                  <a:pt x="1329177" y="5793097"/>
                </a:cubicBezTo>
                <a:lnTo>
                  <a:pt x="1385512" y="5757488"/>
                </a:lnTo>
                <a:lnTo>
                  <a:pt x="1379353" y="5808972"/>
                </a:lnTo>
                <a:cubicBezTo>
                  <a:pt x="1373841" y="5855046"/>
                  <a:pt x="1376865" y="5862442"/>
                  <a:pt x="1408119" y="5879343"/>
                </a:cubicBezTo>
                <a:cubicBezTo>
                  <a:pt x="1442935" y="5898171"/>
                  <a:pt x="1454454" y="5934456"/>
                  <a:pt x="1430344" y="5949357"/>
                </a:cubicBezTo>
                <a:cubicBezTo>
                  <a:pt x="1414542" y="5959123"/>
                  <a:pt x="1413803" y="6012779"/>
                  <a:pt x="1429070" y="6041878"/>
                </a:cubicBezTo>
                <a:cubicBezTo>
                  <a:pt x="1435354" y="6053857"/>
                  <a:pt x="1443147" y="6091857"/>
                  <a:pt x="1446388" y="6126323"/>
                </a:cubicBezTo>
                <a:cubicBezTo>
                  <a:pt x="1450896" y="6174271"/>
                  <a:pt x="1460310" y="6195896"/>
                  <a:pt x="1486470" y="6218398"/>
                </a:cubicBezTo>
                <a:cubicBezTo>
                  <a:pt x="1505275" y="6234573"/>
                  <a:pt x="1528914" y="6247807"/>
                  <a:pt x="1539002" y="6247807"/>
                </a:cubicBezTo>
                <a:cubicBezTo>
                  <a:pt x="1549104" y="6247807"/>
                  <a:pt x="1557344" y="6259657"/>
                  <a:pt x="1557344" y="6274184"/>
                </a:cubicBezTo>
                <a:cubicBezTo>
                  <a:pt x="1557344" y="6313507"/>
                  <a:pt x="1624659" y="6374807"/>
                  <a:pt x="1667841" y="6374807"/>
                </a:cubicBezTo>
                <a:cubicBezTo>
                  <a:pt x="1718961" y="6374807"/>
                  <a:pt x="1761752" y="6341897"/>
                  <a:pt x="1755470" y="6307412"/>
                </a:cubicBezTo>
                <a:cubicBezTo>
                  <a:pt x="1752679" y="6292092"/>
                  <a:pt x="1758508" y="6304827"/>
                  <a:pt x="1768424" y="6335712"/>
                </a:cubicBezTo>
                <a:cubicBezTo>
                  <a:pt x="1789926" y="6402685"/>
                  <a:pt x="1803958" y="6421135"/>
                  <a:pt x="1852472" y="6446223"/>
                </a:cubicBezTo>
                <a:cubicBezTo>
                  <a:pt x="1911815" y="6476910"/>
                  <a:pt x="1968165" y="6450843"/>
                  <a:pt x="2016005" y="6370572"/>
                </a:cubicBezTo>
                <a:cubicBezTo>
                  <a:pt x="2050768" y="6312243"/>
                  <a:pt x="2054887" y="6294851"/>
                  <a:pt x="2053098" y="6213957"/>
                </a:cubicBezTo>
                <a:cubicBezTo>
                  <a:pt x="2050712" y="6106037"/>
                  <a:pt x="2053355" y="6088852"/>
                  <a:pt x="2088909" y="5981107"/>
                </a:cubicBezTo>
                <a:cubicBezTo>
                  <a:pt x="2117726" y="5893777"/>
                  <a:pt x="2121906" y="5824968"/>
                  <a:pt x="2104756" y="5720244"/>
                </a:cubicBezTo>
                <a:cubicBezTo>
                  <a:pt x="2098990" y="5685037"/>
                  <a:pt x="2097291" y="5619315"/>
                  <a:pt x="2100979" y="5574194"/>
                </a:cubicBezTo>
                <a:cubicBezTo>
                  <a:pt x="2108616" y="5480776"/>
                  <a:pt x="2110609" y="5348128"/>
                  <a:pt x="2105360" y="5282607"/>
                </a:cubicBezTo>
                <a:cubicBezTo>
                  <a:pt x="2103402" y="5258160"/>
                  <a:pt x="2108632" y="5197744"/>
                  <a:pt x="2116983" y="5148352"/>
                </a:cubicBezTo>
                <a:cubicBezTo>
                  <a:pt x="2128512" y="5080161"/>
                  <a:pt x="2128629" y="5051937"/>
                  <a:pt x="2117470" y="5031084"/>
                </a:cubicBezTo>
                <a:cubicBezTo>
                  <a:pt x="2099718" y="4997915"/>
                  <a:pt x="2116748" y="4974258"/>
                  <a:pt x="2247247" y="4850807"/>
                </a:cubicBezTo>
                <a:cubicBezTo>
                  <a:pt x="2333051" y="4769638"/>
                  <a:pt x="2471744" y="4592685"/>
                  <a:pt x="2471744" y="4564381"/>
                </a:cubicBezTo>
                <a:cubicBezTo>
                  <a:pt x="2471744" y="4556440"/>
                  <a:pt x="2478888" y="4538254"/>
                  <a:pt x="2487619" y="4523966"/>
                </a:cubicBezTo>
                <a:cubicBezTo>
                  <a:pt x="2501230" y="4501692"/>
                  <a:pt x="2525226" y="4495855"/>
                  <a:pt x="2655894" y="4483036"/>
                </a:cubicBezTo>
                <a:cubicBezTo>
                  <a:pt x="2828205" y="4466130"/>
                  <a:pt x="2860197" y="4473334"/>
                  <a:pt x="2941644" y="4547377"/>
                </a:cubicBezTo>
                <a:cubicBezTo>
                  <a:pt x="3011580" y="4610955"/>
                  <a:pt x="3108330" y="4672455"/>
                  <a:pt x="3160524" y="4686509"/>
                </a:cubicBezTo>
                <a:cubicBezTo>
                  <a:pt x="3196902" y="4696305"/>
                  <a:pt x="3206792" y="4704587"/>
                  <a:pt x="3201856" y="4721122"/>
                </a:cubicBezTo>
                <a:cubicBezTo>
                  <a:pt x="3198288" y="4733076"/>
                  <a:pt x="3189797" y="4773498"/>
                  <a:pt x="3182988" y="4810949"/>
                </a:cubicBezTo>
                <a:cubicBezTo>
                  <a:pt x="3176178" y="4848399"/>
                  <a:pt x="3161392" y="4925551"/>
                  <a:pt x="3150130" y="4982399"/>
                </a:cubicBezTo>
                <a:cubicBezTo>
                  <a:pt x="3138868" y="5039245"/>
                  <a:pt x="3132292" y="5109259"/>
                  <a:pt x="3135517" y="5137983"/>
                </a:cubicBezTo>
                <a:cubicBezTo>
                  <a:pt x="3142819" y="5203023"/>
                  <a:pt x="3194448" y="5317381"/>
                  <a:pt x="3253817" y="5400018"/>
                </a:cubicBezTo>
                <a:cubicBezTo>
                  <a:pt x="3286582" y="5445625"/>
                  <a:pt x="3300196" y="5479099"/>
                  <a:pt x="3303415" y="5521968"/>
                </a:cubicBezTo>
                <a:cubicBezTo>
                  <a:pt x="3305856" y="5554467"/>
                  <a:pt x="3317282" y="5601017"/>
                  <a:pt x="3328805" y="5625412"/>
                </a:cubicBezTo>
                <a:cubicBezTo>
                  <a:pt x="3348328" y="5666742"/>
                  <a:pt x="3348282" y="5674973"/>
                  <a:pt x="3328118" y="5746062"/>
                </a:cubicBezTo>
                <a:cubicBezTo>
                  <a:pt x="3316217" y="5788025"/>
                  <a:pt x="3294859" y="5845217"/>
                  <a:pt x="3280656" y="5873157"/>
                </a:cubicBezTo>
                <a:cubicBezTo>
                  <a:pt x="3258283" y="5917169"/>
                  <a:pt x="3256048" y="5937205"/>
                  <a:pt x="3263925" y="6023109"/>
                </a:cubicBezTo>
                <a:cubicBezTo>
                  <a:pt x="3272539" y="6117039"/>
                  <a:pt x="3271370" y="6124062"/>
                  <a:pt x="3241747" y="6156459"/>
                </a:cubicBezTo>
                <a:cubicBezTo>
                  <a:pt x="3224548" y="6175268"/>
                  <a:pt x="3206387" y="6213517"/>
                  <a:pt x="3201389" y="6241457"/>
                </a:cubicBezTo>
                <a:cubicBezTo>
                  <a:pt x="3196390" y="6269397"/>
                  <a:pt x="3190077" y="6304962"/>
                  <a:pt x="3187359" y="6320489"/>
                </a:cubicBezTo>
                <a:cubicBezTo>
                  <a:pt x="3184641" y="6336016"/>
                  <a:pt x="3149675" y="6381737"/>
                  <a:pt x="3109656" y="6422089"/>
                </a:cubicBezTo>
                <a:lnTo>
                  <a:pt x="3036894" y="6495457"/>
                </a:lnTo>
                <a:lnTo>
                  <a:pt x="3036894" y="6579260"/>
                </a:lnTo>
                <a:cubicBezTo>
                  <a:pt x="3036894" y="6638804"/>
                  <a:pt x="3043770" y="6674313"/>
                  <a:pt x="3060648" y="6701930"/>
                </a:cubicBezTo>
                <a:cubicBezTo>
                  <a:pt x="3082728" y="6738062"/>
                  <a:pt x="3082952" y="6742868"/>
                  <a:pt x="3063823" y="6770179"/>
                </a:cubicBezTo>
                <a:cubicBezTo>
                  <a:pt x="3032671" y="6814653"/>
                  <a:pt x="3038163" y="6873631"/>
                  <a:pt x="3078169" y="6924256"/>
                </a:cubicBezTo>
                <a:cubicBezTo>
                  <a:pt x="3166344" y="7035836"/>
                  <a:pt x="3288155" y="7078183"/>
                  <a:pt x="3362607" y="7023138"/>
                </a:cubicBezTo>
                <a:cubicBezTo>
                  <a:pt x="3400657" y="6995006"/>
                  <a:pt x="3429821" y="6996610"/>
                  <a:pt x="3401172" y="7025259"/>
                </a:cubicBezTo>
                <a:cubicBezTo>
                  <a:pt x="3392907" y="7033524"/>
                  <a:pt x="3386144" y="7064353"/>
                  <a:pt x="3386144" y="7093768"/>
                </a:cubicBezTo>
                <a:cubicBezTo>
                  <a:pt x="3386144" y="7137716"/>
                  <a:pt x="3393002" y="7153020"/>
                  <a:pt x="3424618" y="7179623"/>
                </a:cubicBezTo>
                <a:cubicBezTo>
                  <a:pt x="3468330" y="7216404"/>
                  <a:pt x="3531555" y="7232049"/>
                  <a:pt x="3587142" y="7219841"/>
                </a:cubicBezTo>
                <a:cubicBezTo>
                  <a:pt x="3608134" y="7215230"/>
                  <a:pt x="3628505" y="7217149"/>
                  <a:pt x="3632828" y="7224144"/>
                </a:cubicBezTo>
                <a:cubicBezTo>
                  <a:pt x="3643322" y="7241123"/>
                  <a:pt x="3777419" y="7301907"/>
                  <a:pt x="3804384" y="7301907"/>
                </a:cubicBezTo>
                <a:cubicBezTo>
                  <a:pt x="3816193" y="7301907"/>
                  <a:pt x="3834076" y="7288836"/>
                  <a:pt x="3844124" y="7272861"/>
                </a:cubicBezTo>
                <a:cubicBezTo>
                  <a:pt x="3854651" y="7256127"/>
                  <a:pt x="3881859" y="7239623"/>
                  <a:pt x="3908321" y="7233924"/>
                </a:cubicBezTo>
                <a:cubicBezTo>
                  <a:pt x="3959061" y="7222996"/>
                  <a:pt x="3957749" y="7226031"/>
                  <a:pt x="3982825" y="7061586"/>
                </a:cubicBezTo>
                <a:cubicBezTo>
                  <a:pt x="3990732" y="7009736"/>
                  <a:pt x="4002589" y="6957248"/>
                  <a:pt x="4009173" y="6944946"/>
                </a:cubicBezTo>
                <a:cubicBezTo>
                  <a:pt x="4026627" y="6912331"/>
                  <a:pt x="4023832" y="6854689"/>
                  <a:pt x="4002402" y="6805327"/>
                </a:cubicBezTo>
                <a:cubicBezTo>
                  <a:pt x="3991524" y="6780271"/>
                  <a:pt x="3980586" y="6700876"/>
                  <a:pt x="3976334" y="6616107"/>
                </a:cubicBezTo>
                <a:cubicBezTo>
                  <a:pt x="3965992" y="6409957"/>
                  <a:pt x="3965909" y="6419710"/>
                  <a:pt x="3979233" y="6277666"/>
                </a:cubicBezTo>
                <a:cubicBezTo>
                  <a:pt x="3989851" y="6164487"/>
                  <a:pt x="3995654" y="6143630"/>
                  <a:pt x="4026845" y="6106562"/>
                </a:cubicBezTo>
                <a:cubicBezTo>
                  <a:pt x="4060205" y="6066916"/>
                  <a:pt x="4061893" y="6059260"/>
                  <a:pt x="4054590" y="5980689"/>
                </a:cubicBezTo>
                <a:cubicBezTo>
                  <a:pt x="4044659" y="5873837"/>
                  <a:pt x="4073008" y="5767343"/>
                  <a:pt x="4151684" y="5615951"/>
                </a:cubicBezTo>
                <a:cubicBezTo>
                  <a:pt x="4220955" y="5482656"/>
                  <a:pt x="4268877" y="5376912"/>
                  <a:pt x="4302752" y="5282607"/>
                </a:cubicBezTo>
                <a:cubicBezTo>
                  <a:pt x="4334350" y="5194641"/>
                  <a:pt x="4336879" y="4958051"/>
                  <a:pt x="4307367" y="4850807"/>
                </a:cubicBezTo>
                <a:cubicBezTo>
                  <a:pt x="4296795" y="4812390"/>
                  <a:pt x="4290935" y="4770642"/>
                  <a:pt x="4294345" y="4758035"/>
                </a:cubicBezTo>
                <a:cubicBezTo>
                  <a:pt x="4298097" y="4744161"/>
                  <a:pt x="4278814" y="4704058"/>
                  <a:pt x="4245491" y="4656435"/>
                </a:cubicBezTo>
                <a:cubicBezTo>
                  <a:pt x="4215212" y="4613162"/>
                  <a:pt x="4181283" y="4549182"/>
                  <a:pt x="4170094" y="4514257"/>
                </a:cubicBezTo>
                <a:cubicBezTo>
                  <a:pt x="4139582" y="4419021"/>
                  <a:pt x="4132510" y="4279686"/>
                  <a:pt x="4154501" y="4207032"/>
                </a:cubicBezTo>
                <a:cubicBezTo>
                  <a:pt x="4186483" y="4101365"/>
                  <a:pt x="4189274" y="3987301"/>
                  <a:pt x="4161968" y="3901827"/>
                </a:cubicBezTo>
                <a:cubicBezTo>
                  <a:pt x="4109849" y="3738678"/>
                  <a:pt x="4035671" y="3622671"/>
                  <a:pt x="3939647" y="3554139"/>
                </a:cubicBezTo>
                <a:cubicBezTo>
                  <a:pt x="3820411" y="3469039"/>
                  <a:pt x="3801883" y="3452979"/>
                  <a:pt x="3766325" y="3403893"/>
                </a:cubicBezTo>
                <a:cubicBezTo>
                  <a:pt x="3745821" y="3375587"/>
                  <a:pt x="3729044" y="3347362"/>
                  <a:pt x="3729044" y="3341172"/>
                </a:cubicBezTo>
                <a:cubicBezTo>
                  <a:pt x="3729044" y="3334982"/>
                  <a:pt x="3720853" y="3323119"/>
                  <a:pt x="3710841" y="3314810"/>
                </a:cubicBezTo>
                <a:cubicBezTo>
                  <a:pt x="3673051" y="3283447"/>
                  <a:pt x="3651037" y="3171657"/>
                  <a:pt x="3645678" y="2983907"/>
                </a:cubicBezTo>
                <a:cubicBezTo>
                  <a:pt x="3640136" y="2789781"/>
                  <a:pt x="3653837" y="2690517"/>
                  <a:pt x="3704512" y="2557624"/>
                </a:cubicBezTo>
                <a:cubicBezTo>
                  <a:pt x="3744813" y="2451937"/>
                  <a:pt x="3738354" y="2320696"/>
                  <a:pt x="3685558" y="2172511"/>
                </a:cubicBezTo>
                <a:cubicBezTo>
                  <a:pt x="3628281" y="2011752"/>
                  <a:pt x="3614524" y="1944792"/>
                  <a:pt x="3610746" y="1808382"/>
                </a:cubicBezTo>
                <a:cubicBezTo>
                  <a:pt x="3609017" y="1745943"/>
                  <a:pt x="3605812" y="1676794"/>
                  <a:pt x="3603623" y="1654717"/>
                </a:cubicBezTo>
                <a:cubicBezTo>
                  <a:pt x="3599974" y="1617918"/>
                  <a:pt x="3606296" y="1610253"/>
                  <a:pt x="3679569" y="1562642"/>
                </a:cubicBezTo>
                <a:cubicBezTo>
                  <a:pt x="3723528" y="1534078"/>
                  <a:pt x="3766073" y="1510707"/>
                  <a:pt x="3774114" y="1510707"/>
                </a:cubicBezTo>
                <a:cubicBezTo>
                  <a:pt x="3782154" y="1510707"/>
                  <a:pt x="3812401" y="1493562"/>
                  <a:pt x="3841329" y="1472607"/>
                </a:cubicBezTo>
                <a:cubicBezTo>
                  <a:pt x="3871057" y="1451072"/>
                  <a:pt x="3909976" y="1434507"/>
                  <a:pt x="3930844" y="1434507"/>
                </a:cubicBezTo>
                <a:cubicBezTo>
                  <a:pt x="3981138" y="1434507"/>
                  <a:pt x="4102895" y="1368474"/>
                  <a:pt x="4159131" y="1310699"/>
                </a:cubicBezTo>
                <a:cubicBezTo>
                  <a:pt x="4184520" y="1284614"/>
                  <a:pt x="4232544" y="1240968"/>
                  <a:pt x="4265850" y="1213708"/>
                </a:cubicBezTo>
                <a:cubicBezTo>
                  <a:pt x="4300996" y="1184942"/>
                  <a:pt x="4342793" y="1133400"/>
                  <a:pt x="4365456" y="1090880"/>
                </a:cubicBezTo>
                <a:cubicBezTo>
                  <a:pt x="4419148" y="990143"/>
                  <a:pt x="4454737" y="957876"/>
                  <a:pt x="4490841" y="977199"/>
                </a:cubicBezTo>
                <a:cubicBezTo>
                  <a:pt x="4533023" y="999773"/>
                  <a:pt x="4652987" y="1002694"/>
                  <a:pt x="4710118" y="982537"/>
                </a:cubicBezTo>
                <a:cubicBezTo>
                  <a:pt x="4738069" y="972675"/>
                  <a:pt x="4785079" y="964607"/>
                  <a:pt x="4814585" y="964607"/>
                </a:cubicBezTo>
                <a:cubicBezTo>
                  <a:pt x="4880694" y="964607"/>
                  <a:pt x="4961517" y="910673"/>
                  <a:pt x="4988935" y="848261"/>
                </a:cubicBezTo>
                <a:cubicBezTo>
                  <a:pt x="4999180" y="824939"/>
                  <a:pt x="5018975" y="786665"/>
                  <a:pt x="5032922" y="763208"/>
                </a:cubicBezTo>
                <a:cubicBezTo>
                  <a:pt x="5054440" y="727020"/>
                  <a:pt x="5056276" y="713043"/>
                  <a:pt x="5045041" y="670951"/>
                </a:cubicBezTo>
                <a:cubicBezTo>
                  <a:pt x="5034558" y="631679"/>
                  <a:pt x="5036101" y="609737"/>
                  <a:pt x="5052448" y="565630"/>
                </a:cubicBezTo>
                <a:cubicBezTo>
                  <a:pt x="5072875" y="510517"/>
                  <a:pt x="5072703" y="509169"/>
                  <a:pt x="5036538" y="440497"/>
                </a:cubicBezTo>
                <a:cubicBezTo>
                  <a:pt x="5004784" y="380201"/>
                  <a:pt x="5001841" y="366142"/>
                  <a:pt x="5014150" y="333532"/>
                </a:cubicBezTo>
                <a:cubicBezTo>
                  <a:pt x="5035770" y="276254"/>
                  <a:pt x="5018300" y="230983"/>
                  <a:pt x="4963786" y="203018"/>
                </a:cubicBezTo>
                <a:cubicBezTo>
                  <a:pt x="4937775" y="189676"/>
                  <a:pt x="4904573" y="178536"/>
                  <a:pt x="4890003" y="178264"/>
                </a:cubicBezTo>
                <a:cubicBezTo>
                  <a:pt x="4868356" y="177860"/>
                  <a:pt x="4860640" y="164937"/>
                  <a:pt x="4847807" y="107592"/>
                </a:cubicBezTo>
                <a:cubicBezTo>
                  <a:pt x="4837990" y="63727"/>
                  <a:pt x="4823237" y="32670"/>
                  <a:pt x="4808458" y="24761"/>
                </a:cubicBezTo>
                <a:cubicBezTo>
                  <a:pt x="4778116" y="8522"/>
                  <a:pt x="4614195" y="0"/>
                  <a:pt x="4548194" y="11229"/>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 name="任意多边形: 形状 6">
            <a:extLst>
              <a:ext uri="{FF2B5EF4-FFF2-40B4-BE49-F238E27FC236}">
                <a16:creationId xmlns:a16="http://schemas.microsoft.com/office/drawing/2014/main" id="{9B68BF2E-7B0F-412B-8750-2EDEC4A084B4}"/>
              </a:ext>
            </a:extLst>
          </p:cNvPr>
          <p:cNvSpPr/>
          <p:nvPr/>
        </p:nvSpPr>
        <p:spPr>
          <a:xfrm>
            <a:off x="7879159" y="6027205"/>
            <a:ext cx="44745" cy="128732"/>
          </a:xfrm>
          <a:custGeom>
            <a:avLst/>
            <a:gdLst/>
            <a:ahLst/>
            <a:cxnLst/>
            <a:rect l="0" t="0" r="0" b="0"/>
            <a:pathLst>
              <a:path w="44745" h="128732">
                <a:moveTo>
                  <a:pt x="13401" y="66073"/>
                </a:moveTo>
                <a:cubicBezTo>
                  <a:pt x="4157" y="94082"/>
                  <a:pt x="0" y="120405"/>
                  <a:pt x="4163" y="124568"/>
                </a:cubicBezTo>
                <a:cubicBezTo>
                  <a:pt x="8326" y="128731"/>
                  <a:pt x="18198" y="108123"/>
                  <a:pt x="26101" y="78773"/>
                </a:cubicBezTo>
                <a:cubicBezTo>
                  <a:pt x="44744" y="9537"/>
                  <a:pt x="35207" y="0"/>
                  <a:pt x="13401" y="66073"/>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pic>
        <p:nvPicPr>
          <p:cNvPr id="49" name="PA_图片 480">
            <a:extLst>
              <a:ext uri="{FF2B5EF4-FFF2-40B4-BE49-F238E27FC236}">
                <a16:creationId xmlns:a16="http://schemas.microsoft.com/office/drawing/2014/main" id="{3C4F3221-06C7-4A0A-81C4-D20212A14D14}"/>
              </a:ext>
            </a:extLst>
          </p:cNvPr>
          <p:cNvPicPr>
            <a:picLocks noChangeAspect="1"/>
          </p:cNvPicPr>
          <p:nvPr>
            <p:custDataLst>
              <p:tags r:id="rId1"/>
            </p:custDataLst>
          </p:nvPr>
        </p:nvPicPr>
        <p:blipFill>
          <a:blip r:embed="rId7">
            <a:extLst>
              <a:ext uri="{28A0092B-C50C-407E-A947-70E740481C1C}">
                <a14:useLocalDpi xmlns:a14="http://schemas.microsoft.com/office/drawing/2010/main" val="0"/>
              </a:ext>
            </a:extLst>
          </a:blip>
          <a:stretch>
            <a:fillRect/>
          </a:stretch>
        </p:blipFill>
        <p:spPr>
          <a:xfrm flipH="1">
            <a:off x="2698479" y="3865331"/>
            <a:ext cx="2987456" cy="372670"/>
          </a:xfrm>
          <a:prstGeom prst="rect">
            <a:avLst/>
          </a:prstGeom>
        </p:spPr>
      </p:pic>
      <p:pic>
        <p:nvPicPr>
          <p:cNvPr id="50" name="PA_图片 480">
            <a:extLst>
              <a:ext uri="{FF2B5EF4-FFF2-40B4-BE49-F238E27FC236}">
                <a16:creationId xmlns:a16="http://schemas.microsoft.com/office/drawing/2014/main" id="{926F98B2-9D69-4A0B-A8E6-CBFD93B5EB2E}"/>
              </a:ext>
            </a:extLst>
          </p:cNvPr>
          <p:cNvPicPr>
            <a:picLocks noChangeAspect="1"/>
          </p:cNvPicPr>
          <p:nvPr>
            <p:custDataLst>
              <p:tags r:id="rId2"/>
            </p:custDataLst>
          </p:nvPr>
        </p:nvPicPr>
        <p:blipFill>
          <a:blip r:embed="rId7">
            <a:extLst>
              <a:ext uri="{28A0092B-C50C-407E-A947-70E740481C1C}">
                <a14:useLocalDpi xmlns:a14="http://schemas.microsoft.com/office/drawing/2010/main" val="0"/>
              </a:ext>
            </a:extLst>
          </a:blip>
          <a:stretch>
            <a:fillRect/>
          </a:stretch>
        </p:blipFill>
        <p:spPr>
          <a:xfrm flipH="1">
            <a:off x="-200552" y="1708670"/>
            <a:ext cx="2987456" cy="372670"/>
          </a:xfrm>
          <a:prstGeom prst="rect">
            <a:avLst/>
          </a:prstGeom>
        </p:spPr>
      </p:pic>
      <p:grpSp>
        <p:nvGrpSpPr>
          <p:cNvPr id="37" name="组合 36">
            <a:extLst>
              <a:ext uri="{FF2B5EF4-FFF2-40B4-BE49-F238E27FC236}">
                <a16:creationId xmlns:a16="http://schemas.microsoft.com/office/drawing/2014/main" id="{D3A67EB9-5C79-432D-BA92-B06D5E53CA37}"/>
              </a:ext>
            </a:extLst>
          </p:cNvPr>
          <p:cNvGrpSpPr/>
          <p:nvPr/>
        </p:nvGrpSpPr>
        <p:grpSpPr>
          <a:xfrm>
            <a:off x="0" y="6291942"/>
            <a:ext cx="12192000" cy="566057"/>
            <a:chOff x="0" y="6291942"/>
            <a:chExt cx="12192000" cy="566057"/>
          </a:xfrm>
        </p:grpSpPr>
        <p:sp>
          <p:nvSpPr>
            <p:cNvPr id="38" name="矩形 37">
              <a:extLst>
                <a:ext uri="{FF2B5EF4-FFF2-40B4-BE49-F238E27FC236}">
                  <a16:creationId xmlns:a16="http://schemas.microsoft.com/office/drawing/2014/main" id="{449BB87A-464D-4013-88D0-070E4C71F0D8}"/>
                </a:ext>
              </a:extLst>
            </p:cNvPr>
            <p:cNvSpPr/>
            <p:nvPr/>
          </p:nvSpPr>
          <p:spPr>
            <a:xfrm>
              <a:off x="0" y="6291942"/>
              <a:ext cx="12192000" cy="566057"/>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9" name="矩形 38">
              <a:extLst>
                <a:ext uri="{FF2B5EF4-FFF2-40B4-BE49-F238E27FC236}">
                  <a16:creationId xmlns:a16="http://schemas.microsoft.com/office/drawing/2014/main" id="{83B166A7-92C0-4223-B8DC-C6136A58E82B}"/>
                </a:ext>
              </a:extLst>
            </p:cNvPr>
            <p:cNvSpPr/>
            <p:nvPr/>
          </p:nvSpPr>
          <p:spPr>
            <a:xfrm>
              <a:off x="538305" y="6445154"/>
              <a:ext cx="1817911" cy="33855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rPr>
                <a:t>Marvel - Avengers</a:t>
              </a:r>
              <a:endParaRPr kumimoji="0" lang="zh-CN" altLang="en-US"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endParaRPr>
            </a:p>
          </p:txBody>
        </p:sp>
        <p:grpSp>
          <p:nvGrpSpPr>
            <p:cNvPr id="40" name="组合 39">
              <a:extLst>
                <a:ext uri="{FF2B5EF4-FFF2-40B4-BE49-F238E27FC236}">
                  <a16:creationId xmlns:a16="http://schemas.microsoft.com/office/drawing/2014/main" id="{4353708B-FA7F-403B-91E8-E8358E714BB0}"/>
                </a:ext>
              </a:extLst>
            </p:cNvPr>
            <p:cNvGrpSpPr/>
            <p:nvPr/>
          </p:nvGrpSpPr>
          <p:grpSpPr>
            <a:xfrm>
              <a:off x="11637263" y="6412214"/>
              <a:ext cx="234062" cy="234062"/>
              <a:chOff x="11578168" y="2716521"/>
              <a:chExt cx="468313" cy="468313"/>
            </a:xfrm>
          </p:grpSpPr>
          <p:sp>
            <p:nvSpPr>
              <p:cNvPr id="41" name="椭圆 40">
                <a:extLst>
                  <a:ext uri="{FF2B5EF4-FFF2-40B4-BE49-F238E27FC236}">
                    <a16:creationId xmlns:a16="http://schemas.microsoft.com/office/drawing/2014/main" id="{D98BE63C-4D5C-40F3-A6F8-1710BB7B30D0}"/>
                  </a:ext>
                </a:extLst>
              </p:cNvPr>
              <p:cNvSpPr/>
              <p:nvPr/>
            </p:nvSpPr>
            <p:spPr>
              <a:xfrm>
                <a:off x="11578168" y="2716521"/>
                <a:ext cx="468313" cy="468313"/>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
                  <a:ea typeface="汉仪旗黑-55S"/>
                  <a:cs typeface="+mn-cs"/>
                </a:endParaRPr>
              </a:p>
            </p:txBody>
          </p:sp>
          <p:grpSp>
            <p:nvGrpSpPr>
              <p:cNvPr id="42" name="组合 41">
                <a:extLst>
                  <a:ext uri="{FF2B5EF4-FFF2-40B4-BE49-F238E27FC236}">
                    <a16:creationId xmlns:a16="http://schemas.microsoft.com/office/drawing/2014/main" id="{60045EF8-1812-4D6E-8875-2A8744A91ED7}"/>
                  </a:ext>
                </a:extLst>
              </p:cNvPr>
              <p:cNvGrpSpPr/>
              <p:nvPr/>
            </p:nvGrpSpPr>
            <p:grpSpPr>
              <a:xfrm>
                <a:off x="11733299" y="2818969"/>
                <a:ext cx="158050" cy="263417"/>
                <a:chOff x="373626" y="2399071"/>
                <a:chExt cx="235974" cy="393290"/>
              </a:xfrm>
            </p:grpSpPr>
            <p:cxnSp>
              <p:nvCxnSpPr>
                <p:cNvPr id="43" name="直接连接符 42">
                  <a:extLst>
                    <a:ext uri="{FF2B5EF4-FFF2-40B4-BE49-F238E27FC236}">
                      <a16:creationId xmlns:a16="http://schemas.microsoft.com/office/drawing/2014/main" id="{AA03DE98-9539-4803-9753-AA9F26507AA1}"/>
                    </a:ext>
                  </a:extLst>
                </p:cNvPr>
                <p:cNvCxnSpPr/>
                <p:nvPr/>
              </p:nvCxnSpPr>
              <p:spPr>
                <a:xfrm>
                  <a:off x="373626" y="2399071"/>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4927007E-E2AA-4112-A9A1-1A70A7C8F111}"/>
                    </a:ext>
                  </a:extLst>
                </p:cNvPr>
                <p:cNvCxnSpPr>
                  <a:cxnSpLocks/>
                </p:cNvCxnSpPr>
                <p:nvPr/>
              </p:nvCxnSpPr>
              <p:spPr>
                <a:xfrm flipH="1">
                  <a:off x="373626" y="2595716"/>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sp>
        <p:nvSpPr>
          <p:cNvPr id="51" name="矩形 50">
            <a:extLst>
              <a:ext uri="{FF2B5EF4-FFF2-40B4-BE49-F238E27FC236}">
                <a16:creationId xmlns:a16="http://schemas.microsoft.com/office/drawing/2014/main" id="{4C687D99-44EE-4AD7-8B26-B81CDBB70802}"/>
              </a:ext>
            </a:extLst>
          </p:cNvPr>
          <p:cNvSpPr/>
          <p:nvPr/>
        </p:nvSpPr>
        <p:spPr>
          <a:xfrm>
            <a:off x="545873" y="4189181"/>
            <a:ext cx="4482062" cy="1200329"/>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white">
                    <a:lumMod val="75000"/>
                  </a:prstClr>
                </a:solidFill>
                <a:effectLst/>
                <a:uLnTx/>
                <a:uFillTx/>
                <a:latin typeface="等线" panose="020F0502020204030204"/>
                <a:ea typeface="等线" panose="02010600030101010101" pitchFamily="2" charset="-122"/>
                <a:cs typeface="+mn-cs"/>
              </a:rPr>
              <a:t>"The Incredible Hulk" is the second film in Manway's film universe. It tells that Bruce Banner, on the one hand, has to avoid the pursuit of the military, on the other hand, he is also seeking ways to control his anger, and at the same time, he has to face the threat of a powerful evil force. The film resets the story of "Bruce Banner" for the creation of Manway's film universe.</a:t>
            </a:r>
          </a:p>
        </p:txBody>
      </p:sp>
      <p:sp>
        <p:nvSpPr>
          <p:cNvPr id="54" name="文本框 53">
            <a:extLst>
              <a:ext uri="{FF2B5EF4-FFF2-40B4-BE49-F238E27FC236}">
                <a16:creationId xmlns:a16="http://schemas.microsoft.com/office/drawing/2014/main" id="{BFEF1179-3A5D-42C1-B830-0251F3D3934F}"/>
              </a:ext>
            </a:extLst>
          </p:cNvPr>
          <p:cNvSpPr txBox="1"/>
          <p:nvPr/>
        </p:nvSpPr>
        <p:spPr>
          <a:xfrm>
            <a:off x="483481" y="2099732"/>
            <a:ext cx="4211686" cy="2646878"/>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tabLst/>
              <a:defRPr kumimoji="0" sz="3600" b="0" i="0" u="none" strike="noStrike" cap="none" spc="0" normalizeH="0" baseline="0">
                <a:ln>
                  <a:noFill/>
                </a:ln>
                <a:solidFill>
                  <a:prstClr val="white"/>
                </a:solidFill>
                <a:effectLst/>
                <a:uLnTx/>
                <a:uFillTx/>
                <a:latin typeface="Avengeance Heroic Avenger" pitchFamily="2" charset="0"/>
                <a:ea typeface="思源黑体 CN Bold" panose="020B0800000000000000" pitchFamily="34" charset="-122"/>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GB" altLang="zh-CN" sz="166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rPr>
              <a:t>HULK</a:t>
            </a:r>
            <a:endParaRPr kumimoji="0" lang="zh-CN" altLang="en-US" sz="166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endParaRPr>
          </a:p>
        </p:txBody>
      </p:sp>
      <p:pic>
        <p:nvPicPr>
          <p:cNvPr id="22" name="图片 21" descr="图片包含 户外, 浅色, 交通灯, 红色&#10;&#10;已生成极高可信度的说明">
            <a:extLst>
              <a:ext uri="{FF2B5EF4-FFF2-40B4-BE49-F238E27FC236}">
                <a16:creationId xmlns:a16="http://schemas.microsoft.com/office/drawing/2014/main" id="{E545702A-B15A-4405-A90E-9DC2473A481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V="1">
            <a:off x="346428" y="1130299"/>
            <a:ext cx="5738192" cy="4551276"/>
          </a:xfrm>
          <a:prstGeom prst="rect">
            <a:avLst/>
          </a:prstGeom>
        </p:spPr>
      </p:pic>
      <p:sp>
        <p:nvSpPr>
          <p:cNvPr id="26" name="任意多边形: 形状 25">
            <a:extLst>
              <a:ext uri="{FF2B5EF4-FFF2-40B4-BE49-F238E27FC236}">
                <a16:creationId xmlns:a16="http://schemas.microsoft.com/office/drawing/2014/main" id="{E070C243-F57B-48A7-9CCE-97F1C986BED6}"/>
              </a:ext>
            </a:extLst>
          </p:cNvPr>
          <p:cNvSpPr/>
          <p:nvPr/>
        </p:nvSpPr>
        <p:spPr>
          <a:xfrm>
            <a:off x="6049721" y="-170927"/>
            <a:ext cx="5072876" cy="7301908"/>
          </a:xfrm>
          <a:custGeom>
            <a:avLst/>
            <a:gdLst/>
            <a:ahLst/>
            <a:cxnLst/>
            <a:rect l="0" t="0" r="0" b="0"/>
            <a:pathLst>
              <a:path w="5072876" h="7301908">
                <a:moveTo>
                  <a:pt x="4548194" y="11229"/>
                </a:moveTo>
                <a:cubicBezTo>
                  <a:pt x="4502486" y="19006"/>
                  <a:pt x="4452944" y="53926"/>
                  <a:pt x="4452944" y="78366"/>
                </a:cubicBezTo>
                <a:cubicBezTo>
                  <a:pt x="4452944" y="83507"/>
                  <a:pt x="4428655" y="95754"/>
                  <a:pt x="4398969" y="105580"/>
                </a:cubicBezTo>
                <a:cubicBezTo>
                  <a:pt x="4369283" y="115406"/>
                  <a:pt x="4325212" y="138399"/>
                  <a:pt x="4301034" y="156676"/>
                </a:cubicBezTo>
                <a:cubicBezTo>
                  <a:pt x="4276856" y="174953"/>
                  <a:pt x="4244188" y="189907"/>
                  <a:pt x="4228439" y="189907"/>
                </a:cubicBezTo>
                <a:cubicBezTo>
                  <a:pt x="4142106" y="189907"/>
                  <a:pt x="4063179" y="272555"/>
                  <a:pt x="4077355" y="348115"/>
                </a:cubicBezTo>
                <a:cubicBezTo>
                  <a:pt x="4084514" y="386277"/>
                  <a:pt x="4081086" y="392697"/>
                  <a:pt x="4040891" y="416413"/>
                </a:cubicBezTo>
                <a:cubicBezTo>
                  <a:pt x="4009544" y="434908"/>
                  <a:pt x="3963804" y="444920"/>
                  <a:pt x="3885010" y="450532"/>
                </a:cubicBezTo>
                <a:cubicBezTo>
                  <a:pt x="3760916" y="459372"/>
                  <a:pt x="3680630" y="488173"/>
                  <a:pt x="3621094" y="545208"/>
                </a:cubicBezTo>
                <a:cubicBezTo>
                  <a:pt x="3600139" y="565282"/>
                  <a:pt x="3557277" y="591594"/>
                  <a:pt x="3525844" y="603677"/>
                </a:cubicBezTo>
                <a:cubicBezTo>
                  <a:pt x="3494411" y="615761"/>
                  <a:pt x="3461631" y="637003"/>
                  <a:pt x="3452998" y="650883"/>
                </a:cubicBezTo>
                <a:cubicBezTo>
                  <a:pt x="3437549" y="675723"/>
                  <a:pt x="3436527" y="675606"/>
                  <a:pt x="3387917" y="643438"/>
                </a:cubicBezTo>
                <a:cubicBezTo>
                  <a:pt x="3360755" y="625463"/>
                  <a:pt x="3313526" y="603884"/>
                  <a:pt x="3282963" y="595484"/>
                </a:cubicBezTo>
                <a:cubicBezTo>
                  <a:pt x="3252400" y="587085"/>
                  <a:pt x="3214819" y="575261"/>
                  <a:pt x="3199450" y="569210"/>
                </a:cubicBezTo>
                <a:cubicBezTo>
                  <a:pt x="3103958" y="531611"/>
                  <a:pt x="2905825" y="580185"/>
                  <a:pt x="2805942" y="665681"/>
                </a:cubicBezTo>
                <a:cubicBezTo>
                  <a:pt x="2758812" y="706023"/>
                  <a:pt x="2752010" y="707928"/>
                  <a:pt x="2661736" y="706073"/>
                </a:cubicBezTo>
                <a:lnTo>
                  <a:pt x="2566994" y="704127"/>
                </a:lnTo>
                <a:lnTo>
                  <a:pt x="2577485" y="663153"/>
                </a:lnTo>
                <a:cubicBezTo>
                  <a:pt x="2585587" y="631510"/>
                  <a:pt x="2580695" y="603979"/>
                  <a:pt x="2555999" y="542249"/>
                </a:cubicBezTo>
                <a:cubicBezTo>
                  <a:pt x="2471152" y="330165"/>
                  <a:pt x="2365493" y="172443"/>
                  <a:pt x="2288707" y="143248"/>
                </a:cubicBezTo>
                <a:cubicBezTo>
                  <a:pt x="2267140" y="135048"/>
                  <a:pt x="2219114" y="130762"/>
                  <a:pt x="2181984" y="133723"/>
                </a:cubicBezTo>
                <a:cubicBezTo>
                  <a:pt x="2144854" y="136684"/>
                  <a:pt x="2102818" y="132869"/>
                  <a:pt x="2088572" y="125244"/>
                </a:cubicBezTo>
                <a:cubicBezTo>
                  <a:pt x="2054064" y="106776"/>
                  <a:pt x="1980201" y="121729"/>
                  <a:pt x="1953836" y="152520"/>
                </a:cubicBezTo>
                <a:cubicBezTo>
                  <a:pt x="1942211" y="166098"/>
                  <a:pt x="1925793" y="177207"/>
                  <a:pt x="1917352" y="177207"/>
                </a:cubicBezTo>
                <a:cubicBezTo>
                  <a:pt x="1851302" y="177207"/>
                  <a:pt x="1722444" y="278547"/>
                  <a:pt x="1722444" y="330492"/>
                </a:cubicBezTo>
                <a:cubicBezTo>
                  <a:pt x="1722444" y="343501"/>
                  <a:pt x="1711700" y="370055"/>
                  <a:pt x="1698568" y="389501"/>
                </a:cubicBezTo>
                <a:cubicBezTo>
                  <a:pt x="1659912" y="446742"/>
                  <a:pt x="1652217" y="560593"/>
                  <a:pt x="1679012" y="678857"/>
                </a:cubicBezTo>
                <a:cubicBezTo>
                  <a:pt x="1694284" y="746264"/>
                  <a:pt x="1821795" y="987909"/>
                  <a:pt x="1850080" y="1003047"/>
                </a:cubicBezTo>
                <a:cubicBezTo>
                  <a:pt x="1875787" y="1016805"/>
                  <a:pt x="1871557" y="1022753"/>
                  <a:pt x="1770525" y="1114917"/>
                </a:cubicBezTo>
                <a:cubicBezTo>
                  <a:pt x="1686432" y="1191629"/>
                  <a:pt x="1658897" y="1225714"/>
                  <a:pt x="1640593" y="1275757"/>
                </a:cubicBezTo>
                <a:cubicBezTo>
                  <a:pt x="1596191" y="1397157"/>
                  <a:pt x="1596275" y="1397054"/>
                  <a:pt x="1545851" y="1390208"/>
                </a:cubicBezTo>
                <a:cubicBezTo>
                  <a:pt x="1501242" y="1384151"/>
                  <a:pt x="1467405" y="1394453"/>
                  <a:pt x="1324962" y="1457463"/>
                </a:cubicBezTo>
                <a:cubicBezTo>
                  <a:pt x="1233024" y="1498131"/>
                  <a:pt x="1121276" y="1617438"/>
                  <a:pt x="1067434" y="1732411"/>
                </a:cubicBezTo>
                <a:cubicBezTo>
                  <a:pt x="1042570" y="1785503"/>
                  <a:pt x="1019009" y="1848775"/>
                  <a:pt x="1015076" y="1873015"/>
                </a:cubicBezTo>
                <a:cubicBezTo>
                  <a:pt x="1009913" y="1904827"/>
                  <a:pt x="996487" y="1924156"/>
                  <a:pt x="966810" y="1942497"/>
                </a:cubicBezTo>
                <a:cubicBezTo>
                  <a:pt x="944197" y="1956473"/>
                  <a:pt x="918105" y="1967907"/>
                  <a:pt x="908828" y="1967907"/>
                </a:cubicBezTo>
                <a:cubicBezTo>
                  <a:pt x="873624" y="1967907"/>
                  <a:pt x="774397" y="2025829"/>
                  <a:pt x="728125" y="2073389"/>
                </a:cubicBezTo>
                <a:cubicBezTo>
                  <a:pt x="701632" y="2100619"/>
                  <a:pt x="646282" y="2180894"/>
                  <a:pt x="605124" y="2251778"/>
                </a:cubicBezTo>
                <a:cubicBezTo>
                  <a:pt x="490569" y="2449067"/>
                  <a:pt x="470186" y="2473945"/>
                  <a:pt x="394871" y="2508395"/>
                </a:cubicBezTo>
                <a:cubicBezTo>
                  <a:pt x="312615" y="2546020"/>
                  <a:pt x="298646" y="2563212"/>
                  <a:pt x="213464" y="2731669"/>
                </a:cubicBezTo>
                <a:cubicBezTo>
                  <a:pt x="147018" y="2863073"/>
                  <a:pt x="146032" y="2866695"/>
                  <a:pt x="138658" y="3006469"/>
                </a:cubicBezTo>
                <a:cubicBezTo>
                  <a:pt x="131953" y="3133578"/>
                  <a:pt x="128121" y="3150989"/>
                  <a:pt x="101315" y="3176172"/>
                </a:cubicBezTo>
                <a:cubicBezTo>
                  <a:pt x="84886" y="3191606"/>
                  <a:pt x="71444" y="3210451"/>
                  <a:pt x="71444" y="3218050"/>
                </a:cubicBezTo>
                <a:cubicBezTo>
                  <a:pt x="71444" y="3225648"/>
                  <a:pt x="57157" y="3276881"/>
                  <a:pt x="39694" y="3331902"/>
                </a:cubicBezTo>
                <a:cubicBezTo>
                  <a:pt x="3036" y="3447402"/>
                  <a:pt x="0" y="3517821"/>
                  <a:pt x="27586" y="3612714"/>
                </a:cubicBezTo>
                <a:cubicBezTo>
                  <a:pt x="49177" y="3686985"/>
                  <a:pt x="51916" y="3690150"/>
                  <a:pt x="126340" y="3726857"/>
                </a:cubicBezTo>
                <a:cubicBezTo>
                  <a:pt x="169279" y="3748035"/>
                  <a:pt x="182563" y="3764317"/>
                  <a:pt x="206258" y="3824811"/>
                </a:cubicBezTo>
                <a:cubicBezTo>
                  <a:pt x="237358" y="3904209"/>
                  <a:pt x="251001" y="3922446"/>
                  <a:pt x="302929" y="3954026"/>
                </a:cubicBezTo>
                <a:cubicBezTo>
                  <a:pt x="334388" y="3973159"/>
                  <a:pt x="341814" y="3973314"/>
                  <a:pt x="383913" y="3955724"/>
                </a:cubicBezTo>
                <a:cubicBezTo>
                  <a:pt x="429944" y="3936491"/>
                  <a:pt x="430594" y="3936659"/>
                  <a:pt x="478695" y="3980115"/>
                </a:cubicBezTo>
                <a:cubicBezTo>
                  <a:pt x="526414" y="4023226"/>
                  <a:pt x="599092" y="4047805"/>
                  <a:pt x="636454" y="4033468"/>
                </a:cubicBezTo>
                <a:cubicBezTo>
                  <a:pt x="646960" y="4029437"/>
                  <a:pt x="687156" y="4038231"/>
                  <a:pt x="725779" y="4053011"/>
                </a:cubicBezTo>
                <a:cubicBezTo>
                  <a:pt x="781149" y="4074200"/>
                  <a:pt x="802333" y="4077000"/>
                  <a:pt x="825934" y="4066246"/>
                </a:cubicBezTo>
                <a:cubicBezTo>
                  <a:pt x="921944" y="4022501"/>
                  <a:pt x="1083107" y="3792489"/>
                  <a:pt x="1107005" y="3665101"/>
                </a:cubicBezTo>
                <a:cubicBezTo>
                  <a:pt x="1115454" y="3620063"/>
                  <a:pt x="1112231" y="3612799"/>
                  <a:pt x="1059270" y="3557529"/>
                </a:cubicBezTo>
                <a:cubicBezTo>
                  <a:pt x="985774" y="3480829"/>
                  <a:pt x="973763" y="3440319"/>
                  <a:pt x="1008570" y="3386523"/>
                </a:cubicBezTo>
                <a:cubicBezTo>
                  <a:pt x="1045724" y="3329099"/>
                  <a:pt x="1090142" y="3204947"/>
                  <a:pt x="1100789" y="3128762"/>
                </a:cubicBezTo>
                <a:cubicBezTo>
                  <a:pt x="1105762" y="3093180"/>
                  <a:pt x="1115882" y="3052760"/>
                  <a:pt x="1123278" y="3038940"/>
                </a:cubicBezTo>
                <a:cubicBezTo>
                  <a:pt x="1137701" y="3011992"/>
                  <a:pt x="1226300" y="2945807"/>
                  <a:pt x="1247952" y="2945807"/>
                </a:cubicBezTo>
                <a:cubicBezTo>
                  <a:pt x="1261080" y="2945807"/>
                  <a:pt x="1359943" y="2888328"/>
                  <a:pt x="1497634" y="2800640"/>
                </a:cubicBezTo>
                <a:cubicBezTo>
                  <a:pt x="1564815" y="2757857"/>
                  <a:pt x="1574958" y="2754959"/>
                  <a:pt x="1613262" y="2767600"/>
                </a:cubicBezTo>
                <a:cubicBezTo>
                  <a:pt x="1636354" y="2775222"/>
                  <a:pt x="1674654" y="2797617"/>
                  <a:pt x="1698371" y="2817367"/>
                </a:cubicBezTo>
                <a:cubicBezTo>
                  <a:pt x="1722089" y="2837118"/>
                  <a:pt x="1767594" y="2867964"/>
                  <a:pt x="1799494" y="2885914"/>
                </a:cubicBezTo>
                <a:cubicBezTo>
                  <a:pt x="1831393" y="2903864"/>
                  <a:pt x="1860857" y="2923255"/>
                  <a:pt x="1864969" y="2929004"/>
                </a:cubicBezTo>
                <a:cubicBezTo>
                  <a:pt x="1869081" y="2934753"/>
                  <a:pt x="1889338" y="2998026"/>
                  <a:pt x="1909985" y="3069611"/>
                </a:cubicBezTo>
                <a:cubicBezTo>
                  <a:pt x="1945963" y="3194350"/>
                  <a:pt x="1946558" y="3200426"/>
                  <a:pt x="1924288" y="3215661"/>
                </a:cubicBezTo>
                <a:cubicBezTo>
                  <a:pt x="1909055" y="3226083"/>
                  <a:pt x="1903100" y="3241817"/>
                  <a:pt x="1906998" y="3261347"/>
                </a:cubicBezTo>
                <a:cubicBezTo>
                  <a:pt x="1910639" y="3279590"/>
                  <a:pt x="1903523" y="3301743"/>
                  <a:pt x="1888639" y="3318497"/>
                </a:cubicBezTo>
                <a:cubicBezTo>
                  <a:pt x="1865927" y="3344063"/>
                  <a:pt x="1798644" y="3501188"/>
                  <a:pt x="1798644" y="3528660"/>
                </a:cubicBezTo>
                <a:cubicBezTo>
                  <a:pt x="1798644" y="3535476"/>
                  <a:pt x="1789987" y="3551427"/>
                  <a:pt x="1779405" y="3564105"/>
                </a:cubicBezTo>
                <a:cubicBezTo>
                  <a:pt x="1748776" y="3600806"/>
                  <a:pt x="1718743" y="3649128"/>
                  <a:pt x="1680816" y="3722732"/>
                </a:cubicBezTo>
                <a:cubicBezTo>
                  <a:pt x="1649696" y="3783125"/>
                  <a:pt x="1636223" y="3795515"/>
                  <a:pt x="1566516" y="3827845"/>
                </a:cubicBezTo>
                <a:cubicBezTo>
                  <a:pt x="1418797" y="3896355"/>
                  <a:pt x="1296936" y="3994892"/>
                  <a:pt x="1193345" y="4129589"/>
                </a:cubicBezTo>
                <a:cubicBezTo>
                  <a:pt x="1000233" y="4380692"/>
                  <a:pt x="977107" y="4415620"/>
                  <a:pt x="950216" y="4496795"/>
                </a:cubicBezTo>
                <a:cubicBezTo>
                  <a:pt x="934886" y="4543071"/>
                  <a:pt x="922344" y="4585409"/>
                  <a:pt x="922344" y="4590880"/>
                </a:cubicBezTo>
                <a:cubicBezTo>
                  <a:pt x="922344" y="4596351"/>
                  <a:pt x="896937" y="4647071"/>
                  <a:pt x="865883" y="4703592"/>
                </a:cubicBezTo>
                <a:cubicBezTo>
                  <a:pt x="812995" y="4799856"/>
                  <a:pt x="808097" y="4817169"/>
                  <a:pt x="788461" y="4977262"/>
                </a:cubicBezTo>
                <a:cubicBezTo>
                  <a:pt x="771776" y="5113299"/>
                  <a:pt x="760738" y="5159939"/>
                  <a:pt x="734361" y="5205862"/>
                </a:cubicBezTo>
                <a:cubicBezTo>
                  <a:pt x="704356" y="5258101"/>
                  <a:pt x="701242" y="5276169"/>
                  <a:pt x="701437" y="5396907"/>
                </a:cubicBezTo>
                <a:cubicBezTo>
                  <a:pt x="701717" y="5570375"/>
                  <a:pt x="717642" y="5605579"/>
                  <a:pt x="865762" y="5760170"/>
                </a:cubicBezTo>
                <a:cubicBezTo>
                  <a:pt x="933247" y="5830602"/>
                  <a:pt x="1040232" y="5865209"/>
                  <a:pt x="1122481" y="5843211"/>
                </a:cubicBezTo>
                <a:cubicBezTo>
                  <a:pt x="1152306" y="5835234"/>
                  <a:pt x="1198338" y="5828707"/>
                  <a:pt x="1224774" y="5828707"/>
                </a:cubicBezTo>
                <a:cubicBezTo>
                  <a:pt x="1255573" y="5828707"/>
                  <a:pt x="1293079" y="5815914"/>
                  <a:pt x="1329177" y="5793097"/>
                </a:cubicBezTo>
                <a:lnTo>
                  <a:pt x="1385512" y="5757488"/>
                </a:lnTo>
                <a:lnTo>
                  <a:pt x="1379353" y="5808972"/>
                </a:lnTo>
                <a:cubicBezTo>
                  <a:pt x="1373841" y="5855046"/>
                  <a:pt x="1376865" y="5862442"/>
                  <a:pt x="1408119" y="5879343"/>
                </a:cubicBezTo>
                <a:cubicBezTo>
                  <a:pt x="1442935" y="5898171"/>
                  <a:pt x="1454454" y="5934456"/>
                  <a:pt x="1430344" y="5949357"/>
                </a:cubicBezTo>
                <a:cubicBezTo>
                  <a:pt x="1414542" y="5959123"/>
                  <a:pt x="1413803" y="6012779"/>
                  <a:pt x="1429070" y="6041878"/>
                </a:cubicBezTo>
                <a:cubicBezTo>
                  <a:pt x="1435354" y="6053857"/>
                  <a:pt x="1443147" y="6091857"/>
                  <a:pt x="1446388" y="6126323"/>
                </a:cubicBezTo>
                <a:cubicBezTo>
                  <a:pt x="1450896" y="6174271"/>
                  <a:pt x="1460310" y="6195896"/>
                  <a:pt x="1486470" y="6218398"/>
                </a:cubicBezTo>
                <a:cubicBezTo>
                  <a:pt x="1505275" y="6234573"/>
                  <a:pt x="1528914" y="6247807"/>
                  <a:pt x="1539002" y="6247807"/>
                </a:cubicBezTo>
                <a:cubicBezTo>
                  <a:pt x="1549104" y="6247807"/>
                  <a:pt x="1557344" y="6259657"/>
                  <a:pt x="1557344" y="6274184"/>
                </a:cubicBezTo>
                <a:cubicBezTo>
                  <a:pt x="1557344" y="6313507"/>
                  <a:pt x="1624659" y="6374807"/>
                  <a:pt x="1667841" y="6374807"/>
                </a:cubicBezTo>
                <a:cubicBezTo>
                  <a:pt x="1718961" y="6374807"/>
                  <a:pt x="1761752" y="6341897"/>
                  <a:pt x="1755470" y="6307412"/>
                </a:cubicBezTo>
                <a:cubicBezTo>
                  <a:pt x="1752679" y="6292092"/>
                  <a:pt x="1758508" y="6304827"/>
                  <a:pt x="1768424" y="6335712"/>
                </a:cubicBezTo>
                <a:cubicBezTo>
                  <a:pt x="1789926" y="6402685"/>
                  <a:pt x="1803958" y="6421135"/>
                  <a:pt x="1852472" y="6446223"/>
                </a:cubicBezTo>
                <a:cubicBezTo>
                  <a:pt x="1911815" y="6476910"/>
                  <a:pt x="1968165" y="6450843"/>
                  <a:pt x="2016005" y="6370572"/>
                </a:cubicBezTo>
                <a:cubicBezTo>
                  <a:pt x="2050768" y="6312243"/>
                  <a:pt x="2054887" y="6294851"/>
                  <a:pt x="2053098" y="6213957"/>
                </a:cubicBezTo>
                <a:cubicBezTo>
                  <a:pt x="2050712" y="6106037"/>
                  <a:pt x="2053355" y="6088852"/>
                  <a:pt x="2088909" y="5981107"/>
                </a:cubicBezTo>
                <a:cubicBezTo>
                  <a:pt x="2117726" y="5893777"/>
                  <a:pt x="2121906" y="5824968"/>
                  <a:pt x="2104756" y="5720244"/>
                </a:cubicBezTo>
                <a:cubicBezTo>
                  <a:pt x="2098990" y="5685037"/>
                  <a:pt x="2097291" y="5619315"/>
                  <a:pt x="2100979" y="5574194"/>
                </a:cubicBezTo>
                <a:cubicBezTo>
                  <a:pt x="2108616" y="5480776"/>
                  <a:pt x="2110609" y="5348128"/>
                  <a:pt x="2105360" y="5282607"/>
                </a:cubicBezTo>
                <a:cubicBezTo>
                  <a:pt x="2103402" y="5258160"/>
                  <a:pt x="2108632" y="5197744"/>
                  <a:pt x="2116983" y="5148352"/>
                </a:cubicBezTo>
                <a:cubicBezTo>
                  <a:pt x="2128512" y="5080161"/>
                  <a:pt x="2128629" y="5051937"/>
                  <a:pt x="2117470" y="5031084"/>
                </a:cubicBezTo>
                <a:cubicBezTo>
                  <a:pt x="2099718" y="4997915"/>
                  <a:pt x="2116748" y="4974258"/>
                  <a:pt x="2247247" y="4850807"/>
                </a:cubicBezTo>
                <a:cubicBezTo>
                  <a:pt x="2333051" y="4769638"/>
                  <a:pt x="2471744" y="4592685"/>
                  <a:pt x="2471744" y="4564381"/>
                </a:cubicBezTo>
                <a:cubicBezTo>
                  <a:pt x="2471744" y="4556440"/>
                  <a:pt x="2478888" y="4538254"/>
                  <a:pt x="2487619" y="4523966"/>
                </a:cubicBezTo>
                <a:cubicBezTo>
                  <a:pt x="2501230" y="4501692"/>
                  <a:pt x="2525226" y="4495855"/>
                  <a:pt x="2655894" y="4483036"/>
                </a:cubicBezTo>
                <a:cubicBezTo>
                  <a:pt x="2828205" y="4466130"/>
                  <a:pt x="2860197" y="4473334"/>
                  <a:pt x="2941644" y="4547377"/>
                </a:cubicBezTo>
                <a:cubicBezTo>
                  <a:pt x="3011580" y="4610955"/>
                  <a:pt x="3108330" y="4672455"/>
                  <a:pt x="3160524" y="4686509"/>
                </a:cubicBezTo>
                <a:cubicBezTo>
                  <a:pt x="3196902" y="4696305"/>
                  <a:pt x="3206792" y="4704587"/>
                  <a:pt x="3201856" y="4721122"/>
                </a:cubicBezTo>
                <a:cubicBezTo>
                  <a:pt x="3198288" y="4733076"/>
                  <a:pt x="3189797" y="4773498"/>
                  <a:pt x="3182988" y="4810949"/>
                </a:cubicBezTo>
                <a:cubicBezTo>
                  <a:pt x="3176178" y="4848399"/>
                  <a:pt x="3161392" y="4925551"/>
                  <a:pt x="3150130" y="4982399"/>
                </a:cubicBezTo>
                <a:cubicBezTo>
                  <a:pt x="3138868" y="5039245"/>
                  <a:pt x="3132292" y="5109259"/>
                  <a:pt x="3135517" y="5137983"/>
                </a:cubicBezTo>
                <a:cubicBezTo>
                  <a:pt x="3142819" y="5203023"/>
                  <a:pt x="3194448" y="5317381"/>
                  <a:pt x="3253817" y="5400018"/>
                </a:cubicBezTo>
                <a:cubicBezTo>
                  <a:pt x="3286582" y="5445625"/>
                  <a:pt x="3300196" y="5479099"/>
                  <a:pt x="3303415" y="5521968"/>
                </a:cubicBezTo>
                <a:cubicBezTo>
                  <a:pt x="3305856" y="5554467"/>
                  <a:pt x="3317282" y="5601017"/>
                  <a:pt x="3328805" y="5625412"/>
                </a:cubicBezTo>
                <a:cubicBezTo>
                  <a:pt x="3348328" y="5666742"/>
                  <a:pt x="3348282" y="5674973"/>
                  <a:pt x="3328118" y="5746062"/>
                </a:cubicBezTo>
                <a:cubicBezTo>
                  <a:pt x="3316217" y="5788025"/>
                  <a:pt x="3294859" y="5845217"/>
                  <a:pt x="3280656" y="5873157"/>
                </a:cubicBezTo>
                <a:cubicBezTo>
                  <a:pt x="3258283" y="5917169"/>
                  <a:pt x="3256048" y="5937205"/>
                  <a:pt x="3263925" y="6023109"/>
                </a:cubicBezTo>
                <a:cubicBezTo>
                  <a:pt x="3272539" y="6117039"/>
                  <a:pt x="3271370" y="6124062"/>
                  <a:pt x="3241747" y="6156459"/>
                </a:cubicBezTo>
                <a:cubicBezTo>
                  <a:pt x="3224548" y="6175268"/>
                  <a:pt x="3206387" y="6213517"/>
                  <a:pt x="3201389" y="6241457"/>
                </a:cubicBezTo>
                <a:cubicBezTo>
                  <a:pt x="3196390" y="6269397"/>
                  <a:pt x="3190077" y="6304962"/>
                  <a:pt x="3187359" y="6320489"/>
                </a:cubicBezTo>
                <a:cubicBezTo>
                  <a:pt x="3184641" y="6336016"/>
                  <a:pt x="3149675" y="6381737"/>
                  <a:pt x="3109656" y="6422089"/>
                </a:cubicBezTo>
                <a:lnTo>
                  <a:pt x="3036894" y="6495457"/>
                </a:lnTo>
                <a:lnTo>
                  <a:pt x="3036894" y="6579260"/>
                </a:lnTo>
                <a:cubicBezTo>
                  <a:pt x="3036894" y="6638804"/>
                  <a:pt x="3043770" y="6674313"/>
                  <a:pt x="3060648" y="6701930"/>
                </a:cubicBezTo>
                <a:cubicBezTo>
                  <a:pt x="3082728" y="6738062"/>
                  <a:pt x="3082952" y="6742868"/>
                  <a:pt x="3063823" y="6770179"/>
                </a:cubicBezTo>
                <a:cubicBezTo>
                  <a:pt x="3032671" y="6814653"/>
                  <a:pt x="3038163" y="6873631"/>
                  <a:pt x="3078169" y="6924256"/>
                </a:cubicBezTo>
                <a:cubicBezTo>
                  <a:pt x="3166344" y="7035836"/>
                  <a:pt x="3288155" y="7078183"/>
                  <a:pt x="3362607" y="7023138"/>
                </a:cubicBezTo>
                <a:cubicBezTo>
                  <a:pt x="3400657" y="6995006"/>
                  <a:pt x="3429821" y="6996610"/>
                  <a:pt x="3401172" y="7025259"/>
                </a:cubicBezTo>
                <a:cubicBezTo>
                  <a:pt x="3392907" y="7033524"/>
                  <a:pt x="3386144" y="7064353"/>
                  <a:pt x="3386144" y="7093768"/>
                </a:cubicBezTo>
                <a:cubicBezTo>
                  <a:pt x="3386144" y="7137716"/>
                  <a:pt x="3393002" y="7153020"/>
                  <a:pt x="3424618" y="7179623"/>
                </a:cubicBezTo>
                <a:cubicBezTo>
                  <a:pt x="3468330" y="7216404"/>
                  <a:pt x="3531555" y="7232049"/>
                  <a:pt x="3587142" y="7219841"/>
                </a:cubicBezTo>
                <a:cubicBezTo>
                  <a:pt x="3608134" y="7215230"/>
                  <a:pt x="3628505" y="7217149"/>
                  <a:pt x="3632828" y="7224144"/>
                </a:cubicBezTo>
                <a:cubicBezTo>
                  <a:pt x="3643322" y="7241123"/>
                  <a:pt x="3777419" y="7301907"/>
                  <a:pt x="3804384" y="7301907"/>
                </a:cubicBezTo>
                <a:cubicBezTo>
                  <a:pt x="3816193" y="7301907"/>
                  <a:pt x="3834076" y="7288836"/>
                  <a:pt x="3844124" y="7272861"/>
                </a:cubicBezTo>
                <a:cubicBezTo>
                  <a:pt x="3854651" y="7256127"/>
                  <a:pt x="3881859" y="7239623"/>
                  <a:pt x="3908321" y="7233924"/>
                </a:cubicBezTo>
                <a:cubicBezTo>
                  <a:pt x="3959061" y="7222996"/>
                  <a:pt x="3957749" y="7226031"/>
                  <a:pt x="3982825" y="7061586"/>
                </a:cubicBezTo>
                <a:cubicBezTo>
                  <a:pt x="3990732" y="7009736"/>
                  <a:pt x="4002589" y="6957248"/>
                  <a:pt x="4009173" y="6944946"/>
                </a:cubicBezTo>
                <a:cubicBezTo>
                  <a:pt x="4026627" y="6912331"/>
                  <a:pt x="4023832" y="6854689"/>
                  <a:pt x="4002402" y="6805327"/>
                </a:cubicBezTo>
                <a:cubicBezTo>
                  <a:pt x="3991524" y="6780271"/>
                  <a:pt x="3980586" y="6700876"/>
                  <a:pt x="3976334" y="6616107"/>
                </a:cubicBezTo>
                <a:cubicBezTo>
                  <a:pt x="3965992" y="6409957"/>
                  <a:pt x="3965909" y="6419710"/>
                  <a:pt x="3979233" y="6277666"/>
                </a:cubicBezTo>
                <a:cubicBezTo>
                  <a:pt x="3989851" y="6164487"/>
                  <a:pt x="3995654" y="6143630"/>
                  <a:pt x="4026845" y="6106562"/>
                </a:cubicBezTo>
                <a:cubicBezTo>
                  <a:pt x="4060205" y="6066916"/>
                  <a:pt x="4061893" y="6059260"/>
                  <a:pt x="4054590" y="5980689"/>
                </a:cubicBezTo>
                <a:cubicBezTo>
                  <a:pt x="4044659" y="5873837"/>
                  <a:pt x="4073008" y="5767343"/>
                  <a:pt x="4151684" y="5615951"/>
                </a:cubicBezTo>
                <a:cubicBezTo>
                  <a:pt x="4220955" y="5482656"/>
                  <a:pt x="4268877" y="5376912"/>
                  <a:pt x="4302752" y="5282607"/>
                </a:cubicBezTo>
                <a:cubicBezTo>
                  <a:pt x="4334350" y="5194641"/>
                  <a:pt x="4336879" y="4958051"/>
                  <a:pt x="4307367" y="4850807"/>
                </a:cubicBezTo>
                <a:cubicBezTo>
                  <a:pt x="4296795" y="4812390"/>
                  <a:pt x="4290935" y="4770642"/>
                  <a:pt x="4294345" y="4758035"/>
                </a:cubicBezTo>
                <a:cubicBezTo>
                  <a:pt x="4298097" y="4744161"/>
                  <a:pt x="4278814" y="4704058"/>
                  <a:pt x="4245491" y="4656435"/>
                </a:cubicBezTo>
                <a:cubicBezTo>
                  <a:pt x="4215212" y="4613162"/>
                  <a:pt x="4181283" y="4549182"/>
                  <a:pt x="4170094" y="4514257"/>
                </a:cubicBezTo>
                <a:cubicBezTo>
                  <a:pt x="4139582" y="4419021"/>
                  <a:pt x="4132510" y="4279686"/>
                  <a:pt x="4154501" y="4207032"/>
                </a:cubicBezTo>
                <a:cubicBezTo>
                  <a:pt x="4186483" y="4101365"/>
                  <a:pt x="4189274" y="3987301"/>
                  <a:pt x="4161968" y="3901827"/>
                </a:cubicBezTo>
                <a:cubicBezTo>
                  <a:pt x="4109849" y="3738678"/>
                  <a:pt x="4035671" y="3622671"/>
                  <a:pt x="3939647" y="3554139"/>
                </a:cubicBezTo>
                <a:cubicBezTo>
                  <a:pt x="3820411" y="3469039"/>
                  <a:pt x="3801883" y="3452979"/>
                  <a:pt x="3766325" y="3403893"/>
                </a:cubicBezTo>
                <a:cubicBezTo>
                  <a:pt x="3745821" y="3375587"/>
                  <a:pt x="3729044" y="3347362"/>
                  <a:pt x="3729044" y="3341172"/>
                </a:cubicBezTo>
                <a:cubicBezTo>
                  <a:pt x="3729044" y="3334982"/>
                  <a:pt x="3720853" y="3323119"/>
                  <a:pt x="3710841" y="3314810"/>
                </a:cubicBezTo>
                <a:cubicBezTo>
                  <a:pt x="3673051" y="3283447"/>
                  <a:pt x="3651037" y="3171657"/>
                  <a:pt x="3645678" y="2983907"/>
                </a:cubicBezTo>
                <a:cubicBezTo>
                  <a:pt x="3640136" y="2789781"/>
                  <a:pt x="3653837" y="2690517"/>
                  <a:pt x="3704512" y="2557624"/>
                </a:cubicBezTo>
                <a:cubicBezTo>
                  <a:pt x="3744813" y="2451937"/>
                  <a:pt x="3738354" y="2320696"/>
                  <a:pt x="3685558" y="2172511"/>
                </a:cubicBezTo>
                <a:cubicBezTo>
                  <a:pt x="3628281" y="2011752"/>
                  <a:pt x="3614524" y="1944792"/>
                  <a:pt x="3610746" y="1808382"/>
                </a:cubicBezTo>
                <a:cubicBezTo>
                  <a:pt x="3609017" y="1745943"/>
                  <a:pt x="3605812" y="1676794"/>
                  <a:pt x="3603623" y="1654717"/>
                </a:cubicBezTo>
                <a:cubicBezTo>
                  <a:pt x="3599974" y="1617918"/>
                  <a:pt x="3606296" y="1610253"/>
                  <a:pt x="3679569" y="1562642"/>
                </a:cubicBezTo>
                <a:cubicBezTo>
                  <a:pt x="3723528" y="1534078"/>
                  <a:pt x="3766073" y="1510707"/>
                  <a:pt x="3774114" y="1510707"/>
                </a:cubicBezTo>
                <a:cubicBezTo>
                  <a:pt x="3782154" y="1510707"/>
                  <a:pt x="3812401" y="1493562"/>
                  <a:pt x="3841329" y="1472607"/>
                </a:cubicBezTo>
                <a:cubicBezTo>
                  <a:pt x="3871057" y="1451072"/>
                  <a:pt x="3909976" y="1434507"/>
                  <a:pt x="3930844" y="1434507"/>
                </a:cubicBezTo>
                <a:cubicBezTo>
                  <a:pt x="3981138" y="1434507"/>
                  <a:pt x="4102895" y="1368474"/>
                  <a:pt x="4159131" y="1310699"/>
                </a:cubicBezTo>
                <a:cubicBezTo>
                  <a:pt x="4184520" y="1284614"/>
                  <a:pt x="4232544" y="1240968"/>
                  <a:pt x="4265850" y="1213708"/>
                </a:cubicBezTo>
                <a:cubicBezTo>
                  <a:pt x="4300996" y="1184942"/>
                  <a:pt x="4342793" y="1133400"/>
                  <a:pt x="4365456" y="1090880"/>
                </a:cubicBezTo>
                <a:cubicBezTo>
                  <a:pt x="4419148" y="990143"/>
                  <a:pt x="4454737" y="957876"/>
                  <a:pt x="4490841" y="977199"/>
                </a:cubicBezTo>
                <a:cubicBezTo>
                  <a:pt x="4533023" y="999773"/>
                  <a:pt x="4652987" y="1002694"/>
                  <a:pt x="4710118" y="982537"/>
                </a:cubicBezTo>
                <a:cubicBezTo>
                  <a:pt x="4738069" y="972675"/>
                  <a:pt x="4785079" y="964607"/>
                  <a:pt x="4814585" y="964607"/>
                </a:cubicBezTo>
                <a:cubicBezTo>
                  <a:pt x="4880694" y="964607"/>
                  <a:pt x="4961517" y="910673"/>
                  <a:pt x="4988935" y="848261"/>
                </a:cubicBezTo>
                <a:cubicBezTo>
                  <a:pt x="4999180" y="824939"/>
                  <a:pt x="5018975" y="786665"/>
                  <a:pt x="5032922" y="763208"/>
                </a:cubicBezTo>
                <a:cubicBezTo>
                  <a:pt x="5054440" y="727020"/>
                  <a:pt x="5056276" y="713043"/>
                  <a:pt x="5045041" y="670951"/>
                </a:cubicBezTo>
                <a:cubicBezTo>
                  <a:pt x="5034558" y="631679"/>
                  <a:pt x="5036101" y="609737"/>
                  <a:pt x="5052448" y="565630"/>
                </a:cubicBezTo>
                <a:cubicBezTo>
                  <a:pt x="5072875" y="510517"/>
                  <a:pt x="5072703" y="509169"/>
                  <a:pt x="5036538" y="440497"/>
                </a:cubicBezTo>
                <a:cubicBezTo>
                  <a:pt x="5004784" y="380201"/>
                  <a:pt x="5001841" y="366142"/>
                  <a:pt x="5014150" y="333532"/>
                </a:cubicBezTo>
                <a:cubicBezTo>
                  <a:pt x="5035770" y="276254"/>
                  <a:pt x="5018300" y="230983"/>
                  <a:pt x="4963786" y="203018"/>
                </a:cubicBezTo>
                <a:cubicBezTo>
                  <a:pt x="4937775" y="189676"/>
                  <a:pt x="4904573" y="178536"/>
                  <a:pt x="4890003" y="178264"/>
                </a:cubicBezTo>
                <a:cubicBezTo>
                  <a:pt x="4868356" y="177860"/>
                  <a:pt x="4860640" y="164937"/>
                  <a:pt x="4847807" y="107592"/>
                </a:cubicBezTo>
                <a:cubicBezTo>
                  <a:pt x="4837990" y="63727"/>
                  <a:pt x="4823237" y="32670"/>
                  <a:pt x="4808458" y="24761"/>
                </a:cubicBezTo>
                <a:cubicBezTo>
                  <a:pt x="4778116" y="8522"/>
                  <a:pt x="4614195" y="0"/>
                  <a:pt x="4548194" y="11229"/>
                </a:cubicBezTo>
                <a:close/>
              </a:path>
            </a:pathLst>
          </a:cu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1573759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Click="0" advTm="1000">
        <p159:morph option="byObject"/>
      </p:transition>
    </mc:Choice>
    <mc:Fallback xmlns="">
      <p:transition spd="slow" advClick="0" advTm="1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34" name="图片 33">
            <a:extLst>
              <a:ext uri="{FF2B5EF4-FFF2-40B4-BE49-F238E27FC236}">
                <a16:creationId xmlns:a16="http://schemas.microsoft.com/office/drawing/2014/main" id="{ACDEFDC0-F6B6-43B2-9AF3-3609C2F241C3}"/>
              </a:ext>
            </a:extLst>
          </p:cNvPr>
          <p:cNvPicPr>
            <a:picLocks noChangeAspect="1"/>
          </p:cNvPicPr>
          <p:nvPr/>
        </p:nvPicPr>
        <p:blipFill rotWithShape="1">
          <a:blip r:embed="rId4"/>
          <a:srcRect l="11111" r="11111"/>
          <a:stretch/>
        </p:blipFill>
        <p:spPr>
          <a:xfrm>
            <a:off x="0" y="0"/>
            <a:ext cx="12192000" cy="6858000"/>
          </a:xfrm>
          <a:prstGeom prst="rect">
            <a:avLst/>
          </a:prstGeom>
        </p:spPr>
      </p:pic>
      <p:sp>
        <p:nvSpPr>
          <p:cNvPr id="27" name="任意多边形: 形状 26">
            <a:extLst>
              <a:ext uri="{FF2B5EF4-FFF2-40B4-BE49-F238E27FC236}">
                <a16:creationId xmlns:a16="http://schemas.microsoft.com/office/drawing/2014/main" id="{F4626FC2-070A-4C4A-9CDE-CE4D10023E7E}"/>
              </a:ext>
            </a:extLst>
          </p:cNvPr>
          <p:cNvSpPr/>
          <p:nvPr/>
        </p:nvSpPr>
        <p:spPr>
          <a:xfrm>
            <a:off x="28808" y="0"/>
            <a:ext cx="10123487" cy="6858000"/>
          </a:xfrm>
          <a:custGeom>
            <a:avLst/>
            <a:gdLst>
              <a:gd name="connsiteX0" fmla="*/ 0 w 10123487"/>
              <a:gd name="connsiteY0" fmla="*/ 0 h 6858000"/>
              <a:gd name="connsiteX1" fmla="*/ 7054057 w 10123487"/>
              <a:gd name="connsiteY1" fmla="*/ 0 h 6858000"/>
              <a:gd name="connsiteX2" fmla="*/ 8029575 w 10123487"/>
              <a:gd name="connsiteY2" fmla="*/ 0 h 6858000"/>
              <a:gd name="connsiteX3" fmla="*/ 10123487 w 10123487"/>
              <a:gd name="connsiteY3" fmla="*/ 0 h 6858000"/>
              <a:gd name="connsiteX4" fmla="*/ 10077450 w 10123487"/>
              <a:gd name="connsiteY4" fmla="*/ 276225 h 6858000"/>
              <a:gd name="connsiteX5" fmla="*/ 9906000 w 10123487"/>
              <a:gd name="connsiteY5" fmla="*/ 838200 h 6858000"/>
              <a:gd name="connsiteX6" fmla="*/ 9229725 w 10123487"/>
              <a:gd name="connsiteY6" fmla="*/ 1524000 h 6858000"/>
              <a:gd name="connsiteX7" fmla="*/ 8448675 w 10123487"/>
              <a:gd name="connsiteY7" fmla="*/ 2305050 h 6858000"/>
              <a:gd name="connsiteX8" fmla="*/ 8115300 w 10123487"/>
              <a:gd name="connsiteY8" fmla="*/ 2466975 h 6858000"/>
              <a:gd name="connsiteX9" fmla="*/ 8029575 w 10123487"/>
              <a:gd name="connsiteY9" fmla="*/ 2434004 h 6858000"/>
              <a:gd name="connsiteX10" fmla="*/ 8029575 w 10123487"/>
              <a:gd name="connsiteY10" fmla="*/ 6858000 h 6858000"/>
              <a:gd name="connsiteX11" fmla="*/ 0 w 10123487"/>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123487" h="6858000">
                <a:moveTo>
                  <a:pt x="0" y="0"/>
                </a:moveTo>
                <a:lnTo>
                  <a:pt x="7054057" y="0"/>
                </a:lnTo>
                <a:lnTo>
                  <a:pt x="8029575" y="0"/>
                </a:lnTo>
                <a:lnTo>
                  <a:pt x="10123487" y="0"/>
                </a:lnTo>
                <a:lnTo>
                  <a:pt x="10077450" y="276225"/>
                </a:lnTo>
                <a:lnTo>
                  <a:pt x="9906000" y="838200"/>
                </a:lnTo>
                <a:lnTo>
                  <a:pt x="9229725" y="1524000"/>
                </a:lnTo>
                <a:lnTo>
                  <a:pt x="8448675" y="2305050"/>
                </a:lnTo>
                <a:lnTo>
                  <a:pt x="8115300" y="2466975"/>
                </a:lnTo>
                <a:lnTo>
                  <a:pt x="8029575" y="2434004"/>
                </a:lnTo>
                <a:lnTo>
                  <a:pt x="8029575" y="6858000"/>
                </a:lnTo>
                <a:lnTo>
                  <a:pt x="0" y="6858000"/>
                </a:lnTo>
                <a:close/>
              </a:path>
            </a:pathLst>
          </a:custGeom>
          <a:gradFill>
            <a:gsLst>
              <a:gs pos="30000">
                <a:srgbClr val="65130F"/>
              </a:gs>
              <a:gs pos="100000">
                <a:srgbClr val="CB271F"/>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2" name="文本框 11">
            <a:extLst>
              <a:ext uri="{FF2B5EF4-FFF2-40B4-BE49-F238E27FC236}">
                <a16:creationId xmlns:a16="http://schemas.microsoft.com/office/drawing/2014/main" id="{C4648B18-9A0C-4671-9611-7D5B84A593BC}"/>
              </a:ext>
            </a:extLst>
          </p:cNvPr>
          <p:cNvSpPr txBox="1"/>
          <p:nvPr/>
        </p:nvSpPr>
        <p:spPr>
          <a:xfrm>
            <a:off x="411299" y="2354497"/>
            <a:ext cx="6437175" cy="1862048"/>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tabLst/>
              <a:defRPr kumimoji="0" sz="3600" b="0" i="0" u="none" strike="noStrike" cap="none" spc="0" normalizeH="0" baseline="0">
                <a:ln>
                  <a:noFill/>
                </a:ln>
                <a:solidFill>
                  <a:prstClr val="white"/>
                </a:solidFill>
                <a:effectLst/>
                <a:uLnTx/>
                <a:uFillTx/>
                <a:latin typeface="Avengeance Heroic Avenger" pitchFamily="2" charset="0"/>
                <a:ea typeface="思源黑体 CN Bold" panose="020B0800000000000000"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altLang="zh-CN" sz="115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rPr>
              <a:t>Spider - man</a:t>
            </a:r>
            <a:endParaRPr kumimoji="0" lang="zh-CN" altLang="en-US" sz="115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endParaRPr>
          </a:p>
        </p:txBody>
      </p:sp>
      <p:pic>
        <p:nvPicPr>
          <p:cNvPr id="13" name="图片 12" descr="图片包含 户外, 标牌, 文字&#10;&#10;已生成高可信度的说明">
            <a:extLst>
              <a:ext uri="{FF2B5EF4-FFF2-40B4-BE49-F238E27FC236}">
                <a16:creationId xmlns:a16="http://schemas.microsoft.com/office/drawing/2014/main" id="{56F57BBB-5C04-4A19-AAFD-C8DC626C03CF}"/>
              </a:ext>
            </a:extLst>
          </p:cNvPr>
          <p:cNvPicPr>
            <a:picLocks noChangeAspect="1"/>
          </p:cNvPicPr>
          <p:nvPr/>
        </p:nvPicPr>
        <p:blipFill rotWithShape="1">
          <a:blip r:embed="rId5">
            <a:extLst>
              <a:ext uri="{28A0092B-C50C-407E-A947-70E740481C1C}">
                <a14:useLocalDpi xmlns:a14="http://schemas.microsoft.com/office/drawing/2010/main" val="0"/>
              </a:ext>
            </a:extLst>
          </a:blip>
          <a:srcRect l="38093" r="31620" b="80810"/>
          <a:stretch/>
        </p:blipFill>
        <p:spPr>
          <a:xfrm>
            <a:off x="517297" y="434443"/>
            <a:ext cx="1348740" cy="370825"/>
          </a:xfrm>
          <a:custGeom>
            <a:avLst/>
            <a:gdLst>
              <a:gd name="connsiteX0" fmla="*/ 0 w 4541916"/>
              <a:gd name="connsiteY0" fmla="*/ 0 h 627188"/>
              <a:gd name="connsiteX1" fmla="*/ 4541916 w 4541916"/>
              <a:gd name="connsiteY1" fmla="*/ 0 h 627188"/>
              <a:gd name="connsiteX2" fmla="*/ 4541916 w 4541916"/>
              <a:gd name="connsiteY2" fmla="*/ 627188 h 627188"/>
              <a:gd name="connsiteX3" fmla="*/ 0 w 4541916"/>
              <a:gd name="connsiteY3" fmla="*/ 627188 h 627188"/>
            </a:gdLst>
            <a:ahLst/>
            <a:cxnLst>
              <a:cxn ang="0">
                <a:pos x="connsiteX0" y="connsiteY0"/>
              </a:cxn>
              <a:cxn ang="0">
                <a:pos x="connsiteX1" y="connsiteY1"/>
              </a:cxn>
              <a:cxn ang="0">
                <a:pos x="connsiteX2" y="connsiteY2"/>
              </a:cxn>
              <a:cxn ang="0">
                <a:pos x="connsiteX3" y="connsiteY3"/>
              </a:cxn>
            </a:cxnLst>
            <a:rect l="l" t="t" r="r" b="b"/>
            <a:pathLst>
              <a:path w="4541916" h="627188">
                <a:moveTo>
                  <a:pt x="0" y="0"/>
                </a:moveTo>
                <a:lnTo>
                  <a:pt x="4541916" y="0"/>
                </a:lnTo>
                <a:lnTo>
                  <a:pt x="4541916" y="627188"/>
                </a:lnTo>
                <a:lnTo>
                  <a:pt x="0" y="627188"/>
                </a:lnTo>
                <a:close/>
              </a:path>
            </a:pathLst>
          </a:custGeom>
        </p:spPr>
      </p:pic>
      <p:sp>
        <p:nvSpPr>
          <p:cNvPr id="16" name="矩形 15">
            <a:extLst>
              <a:ext uri="{FF2B5EF4-FFF2-40B4-BE49-F238E27FC236}">
                <a16:creationId xmlns:a16="http://schemas.microsoft.com/office/drawing/2014/main" id="{2E16DE14-1C14-4A88-A055-9B8E91B80B45}"/>
              </a:ext>
            </a:extLst>
          </p:cNvPr>
          <p:cNvSpPr/>
          <p:nvPr/>
        </p:nvSpPr>
        <p:spPr>
          <a:xfrm>
            <a:off x="517297" y="3815388"/>
            <a:ext cx="6235928" cy="830997"/>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white">
                    <a:lumMod val="75000"/>
                  </a:prstClr>
                </a:solidFill>
                <a:effectLst/>
                <a:uLnTx/>
                <a:uFillTx/>
                <a:latin typeface="等线" panose="020F0502020204030204"/>
                <a:ea typeface="等线" panose="02010600030101010101" pitchFamily="2" charset="-122"/>
                <a:cs typeface="+mn-cs"/>
              </a:rPr>
              <a:t>Bitten by a radioactive spider, high school student Peter Parker gained the speed, strength and powers of a spider. Adopting the name Spider-Man, Peter hoped to start a career using his new abilities. Taught that with great power comes great responsibility, Spidey has vowed to use his powers to help people.</a:t>
            </a:r>
          </a:p>
        </p:txBody>
      </p:sp>
      <p:pic>
        <p:nvPicPr>
          <p:cNvPr id="28" name="PA_图片 480">
            <a:extLst>
              <a:ext uri="{FF2B5EF4-FFF2-40B4-BE49-F238E27FC236}">
                <a16:creationId xmlns:a16="http://schemas.microsoft.com/office/drawing/2014/main" id="{B3E87C84-1ADC-4C17-B727-A6489A448676}"/>
              </a:ext>
            </a:extLst>
          </p:cNvPr>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flipH="1">
            <a:off x="4424219" y="3529041"/>
            <a:ext cx="2987456" cy="372670"/>
          </a:xfrm>
          <a:prstGeom prst="rect">
            <a:avLst/>
          </a:prstGeom>
        </p:spPr>
      </p:pic>
      <p:pic>
        <p:nvPicPr>
          <p:cNvPr id="29" name="PA_图片 480">
            <a:extLst>
              <a:ext uri="{FF2B5EF4-FFF2-40B4-BE49-F238E27FC236}">
                <a16:creationId xmlns:a16="http://schemas.microsoft.com/office/drawing/2014/main" id="{479D977A-760E-4FF4-99D1-66ED519235FB}"/>
              </a:ext>
            </a:extLst>
          </p:cNvPr>
          <p:cNvPicPr>
            <a:picLocks noChangeAspect="1"/>
          </p:cNvPicPr>
          <p:nvPr>
            <p:custDataLst>
              <p:tags r:id="rId2"/>
            </p:custDataLst>
          </p:nvPr>
        </p:nvPicPr>
        <p:blipFill>
          <a:blip r:embed="rId6">
            <a:extLst>
              <a:ext uri="{28A0092B-C50C-407E-A947-70E740481C1C}">
                <a14:useLocalDpi xmlns:a14="http://schemas.microsoft.com/office/drawing/2010/main" val="0"/>
              </a:ext>
            </a:extLst>
          </a:blip>
          <a:stretch>
            <a:fillRect/>
          </a:stretch>
        </p:blipFill>
        <p:spPr>
          <a:xfrm flipH="1">
            <a:off x="-631240" y="2083019"/>
            <a:ext cx="2987456" cy="372670"/>
          </a:xfrm>
          <a:prstGeom prst="rect">
            <a:avLst/>
          </a:prstGeom>
        </p:spPr>
      </p:pic>
      <p:pic>
        <p:nvPicPr>
          <p:cNvPr id="35" name="图片 34" descr="图片包含 动物&#10;&#10;描述已自动生成">
            <a:extLst>
              <a:ext uri="{FF2B5EF4-FFF2-40B4-BE49-F238E27FC236}">
                <a16:creationId xmlns:a16="http://schemas.microsoft.com/office/drawing/2014/main" id="{258DE270-ACF0-49C8-BAD4-C4FF82992826}"/>
              </a:ext>
            </a:extLst>
          </p:cNvPr>
          <p:cNvPicPr>
            <a:picLocks noChangeAspect="1"/>
          </p:cNvPicPr>
          <p:nvPr/>
        </p:nvPicPr>
        <p:blipFill>
          <a:blip r:embed="rId7">
            <a:alphaModFix amt="17000"/>
            <a:extLst>
              <a:ext uri="{28A0092B-C50C-407E-A947-70E740481C1C}">
                <a14:useLocalDpi xmlns:a14="http://schemas.microsoft.com/office/drawing/2010/main" val="0"/>
              </a:ext>
            </a:extLst>
          </a:blip>
          <a:stretch>
            <a:fillRect/>
          </a:stretch>
        </p:blipFill>
        <p:spPr>
          <a:xfrm>
            <a:off x="4259201" y="-763454"/>
            <a:ext cx="7229227" cy="8436734"/>
          </a:xfrm>
          <a:prstGeom prst="rect">
            <a:avLst/>
          </a:prstGeom>
        </p:spPr>
      </p:pic>
      <p:sp>
        <p:nvSpPr>
          <p:cNvPr id="4" name="任意多边形: 形状 3">
            <a:extLst>
              <a:ext uri="{FF2B5EF4-FFF2-40B4-BE49-F238E27FC236}">
                <a16:creationId xmlns:a16="http://schemas.microsoft.com/office/drawing/2014/main" id="{0832CA63-D78E-4C3E-91BE-1DA8808DD7C9}"/>
              </a:ext>
            </a:extLst>
          </p:cNvPr>
          <p:cNvSpPr/>
          <p:nvPr/>
        </p:nvSpPr>
        <p:spPr>
          <a:xfrm>
            <a:off x="5620626" y="49211"/>
            <a:ext cx="5537201" cy="7378701"/>
          </a:xfrm>
          <a:custGeom>
            <a:avLst/>
            <a:gdLst/>
            <a:ahLst/>
            <a:cxnLst/>
            <a:rect l="0" t="0" r="0" b="0"/>
            <a:pathLst>
              <a:path w="5537201" h="7378701">
                <a:moveTo>
                  <a:pt x="4591497" y="24906"/>
                </a:moveTo>
                <a:cubicBezTo>
                  <a:pt x="4575384" y="42711"/>
                  <a:pt x="4553451" y="49501"/>
                  <a:pt x="4514567" y="48720"/>
                </a:cubicBezTo>
                <a:cubicBezTo>
                  <a:pt x="4442864" y="47281"/>
                  <a:pt x="4375868" y="98710"/>
                  <a:pt x="4348200" y="176430"/>
                </a:cubicBezTo>
                <a:cubicBezTo>
                  <a:pt x="4322894" y="247515"/>
                  <a:pt x="4323250" y="278071"/>
                  <a:pt x="4350665" y="387677"/>
                </a:cubicBezTo>
                <a:cubicBezTo>
                  <a:pt x="4363149" y="437585"/>
                  <a:pt x="4369288" y="491627"/>
                  <a:pt x="4364597" y="510316"/>
                </a:cubicBezTo>
                <a:cubicBezTo>
                  <a:pt x="4359422" y="530936"/>
                  <a:pt x="4317383" y="575852"/>
                  <a:pt x="4254795" y="627633"/>
                </a:cubicBezTo>
                <a:cubicBezTo>
                  <a:pt x="4132567" y="728754"/>
                  <a:pt x="4089459" y="783094"/>
                  <a:pt x="3988852" y="962869"/>
                </a:cubicBezTo>
                <a:cubicBezTo>
                  <a:pt x="3979715" y="979197"/>
                  <a:pt x="3964762" y="970794"/>
                  <a:pt x="3903413" y="914860"/>
                </a:cubicBezTo>
                <a:cubicBezTo>
                  <a:pt x="3827165" y="845341"/>
                  <a:pt x="3791685" y="827561"/>
                  <a:pt x="3646183" y="785951"/>
                </a:cubicBezTo>
                <a:cubicBezTo>
                  <a:pt x="3516467" y="748855"/>
                  <a:pt x="3446038" y="745986"/>
                  <a:pt x="3363623" y="774438"/>
                </a:cubicBezTo>
                <a:cubicBezTo>
                  <a:pt x="3172456" y="840434"/>
                  <a:pt x="3087961" y="902515"/>
                  <a:pt x="2996310" y="1044318"/>
                </a:cubicBezTo>
                <a:cubicBezTo>
                  <a:pt x="2892890" y="1204328"/>
                  <a:pt x="2891208" y="1211137"/>
                  <a:pt x="2890176" y="1473892"/>
                </a:cubicBezTo>
                <a:cubicBezTo>
                  <a:pt x="2889441" y="1660971"/>
                  <a:pt x="2885324" y="1715445"/>
                  <a:pt x="2870200" y="1738220"/>
                </a:cubicBezTo>
                <a:cubicBezTo>
                  <a:pt x="2856567" y="1758749"/>
                  <a:pt x="2807812" y="1781046"/>
                  <a:pt x="2698750" y="1816627"/>
                </a:cubicBezTo>
                <a:cubicBezTo>
                  <a:pt x="2461936" y="1893888"/>
                  <a:pt x="2441048" y="1909344"/>
                  <a:pt x="2390519" y="2044700"/>
                </a:cubicBezTo>
                <a:cubicBezTo>
                  <a:pt x="2376177" y="2083117"/>
                  <a:pt x="2341535" y="2160270"/>
                  <a:pt x="2313536" y="2216150"/>
                </a:cubicBezTo>
                <a:cubicBezTo>
                  <a:pt x="2225425" y="2392001"/>
                  <a:pt x="2205585" y="2465632"/>
                  <a:pt x="2206189" y="2614538"/>
                </a:cubicBezTo>
                <a:cubicBezTo>
                  <a:pt x="2206510" y="2693482"/>
                  <a:pt x="2200599" y="2758031"/>
                  <a:pt x="2191431" y="2775703"/>
                </a:cubicBezTo>
                <a:cubicBezTo>
                  <a:pt x="2177220" y="2803095"/>
                  <a:pt x="2172633" y="2796185"/>
                  <a:pt x="2126604" y="2678043"/>
                </a:cubicBezTo>
                <a:cubicBezTo>
                  <a:pt x="2039395" y="2454200"/>
                  <a:pt x="1959679" y="2356783"/>
                  <a:pt x="1820101" y="2303478"/>
                </a:cubicBezTo>
                <a:cubicBezTo>
                  <a:pt x="1773851" y="2285815"/>
                  <a:pt x="1745941" y="2283533"/>
                  <a:pt x="1678189" y="2291877"/>
                </a:cubicBezTo>
                <a:cubicBezTo>
                  <a:pt x="1501393" y="2313649"/>
                  <a:pt x="1419820" y="2355266"/>
                  <a:pt x="1351145" y="2458729"/>
                </a:cubicBezTo>
                <a:cubicBezTo>
                  <a:pt x="1289659" y="2551362"/>
                  <a:pt x="1283391" y="2588098"/>
                  <a:pt x="1290890" y="2811887"/>
                </a:cubicBezTo>
                <a:cubicBezTo>
                  <a:pt x="1294422" y="2917302"/>
                  <a:pt x="1293954" y="3034983"/>
                  <a:pt x="1289849" y="3073400"/>
                </a:cubicBezTo>
                <a:cubicBezTo>
                  <a:pt x="1278931" y="3175595"/>
                  <a:pt x="1303124" y="3339497"/>
                  <a:pt x="1353087" y="3501816"/>
                </a:cubicBezTo>
                <a:cubicBezTo>
                  <a:pt x="1377239" y="3580283"/>
                  <a:pt x="1394131" y="3648863"/>
                  <a:pt x="1390625" y="3654216"/>
                </a:cubicBezTo>
                <a:cubicBezTo>
                  <a:pt x="1384197" y="3664032"/>
                  <a:pt x="1350403" y="3693887"/>
                  <a:pt x="1171252" y="3848017"/>
                </a:cubicBezTo>
                <a:cubicBezTo>
                  <a:pt x="1051850" y="3950742"/>
                  <a:pt x="1016000" y="3986700"/>
                  <a:pt x="1016000" y="4003735"/>
                </a:cubicBezTo>
                <a:cubicBezTo>
                  <a:pt x="1016000" y="4010894"/>
                  <a:pt x="1006255" y="4023876"/>
                  <a:pt x="994344" y="4032585"/>
                </a:cubicBezTo>
                <a:cubicBezTo>
                  <a:pt x="974247" y="4047281"/>
                  <a:pt x="974883" y="4051493"/>
                  <a:pt x="1003198" y="4091135"/>
                </a:cubicBezTo>
                <a:cubicBezTo>
                  <a:pt x="1019978" y="4114628"/>
                  <a:pt x="1039724" y="4138067"/>
                  <a:pt x="1047079" y="4143221"/>
                </a:cubicBezTo>
                <a:cubicBezTo>
                  <a:pt x="1054433" y="4148375"/>
                  <a:pt x="1110702" y="4152509"/>
                  <a:pt x="1172121" y="4152409"/>
                </a:cubicBezTo>
                <a:cubicBezTo>
                  <a:pt x="1259244" y="4152267"/>
                  <a:pt x="1295538" y="4146435"/>
                  <a:pt x="1337221" y="4125875"/>
                </a:cubicBezTo>
                <a:cubicBezTo>
                  <a:pt x="1412366" y="4088811"/>
                  <a:pt x="1485900" y="4060649"/>
                  <a:pt x="1485900" y="4068934"/>
                </a:cubicBezTo>
                <a:cubicBezTo>
                  <a:pt x="1485900" y="4072787"/>
                  <a:pt x="1468757" y="4109675"/>
                  <a:pt x="1447805" y="4150906"/>
                </a:cubicBezTo>
                <a:cubicBezTo>
                  <a:pt x="1426853" y="4192136"/>
                  <a:pt x="1403209" y="4242314"/>
                  <a:pt x="1395262" y="4262410"/>
                </a:cubicBezTo>
                <a:cubicBezTo>
                  <a:pt x="1387316" y="4282507"/>
                  <a:pt x="1373642" y="4307522"/>
                  <a:pt x="1364876" y="4318000"/>
                </a:cubicBezTo>
                <a:cubicBezTo>
                  <a:pt x="1356110" y="4328478"/>
                  <a:pt x="1339125" y="4371340"/>
                  <a:pt x="1327131" y="4413250"/>
                </a:cubicBezTo>
                <a:cubicBezTo>
                  <a:pt x="1315136" y="4455160"/>
                  <a:pt x="1297152" y="4503738"/>
                  <a:pt x="1287166" y="4521200"/>
                </a:cubicBezTo>
                <a:cubicBezTo>
                  <a:pt x="1159288" y="4744811"/>
                  <a:pt x="1053053" y="5135857"/>
                  <a:pt x="1072038" y="5313077"/>
                </a:cubicBezTo>
                <a:cubicBezTo>
                  <a:pt x="1083235" y="5417601"/>
                  <a:pt x="1095470" y="5435600"/>
                  <a:pt x="1155320" y="5435600"/>
                </a:cubicBezTo>
                <a:cubicBezTo>
                  <a:pt x="1182560" y="5435600"/>
                  <a:pt x="1218737" y="5430319"/>
                  <a:pt x="1235714" y="5423864"/>
                </a:cubicBezTo>
                <a:cubicBezTo>
                  <a:pt x="1282523" y="5406068"/>
                  <a:pt x="1342109" y="5313842"/>
                  <a:pt x="1379931" y="5200650"/>
                </a:cubicBezTo>
                <a:cubicBezTo>
                  <a:pt x="1398603" y="5144770"/>
                  <a:pt x="1438163" y="5033328"/>
                  <a:pt x="1467844" y="4953000"/>
                </a:cubicBezTo>
                <a:cubicBezTo>
                  <a:pt x="1513187" y="4830282"/>
                  <a:pt x="1525847" y="4807346"/>
                  <a:pt x="1547089" y="4809428"/>
                </a:cubicBezTo>
                <a:cubicBezTo>
                  <a:pt x="1563754" y="4811061"/>
                  <a:pt x="1577424" y="4827219"/>
                  <a:pt x="1587199" y="4856839"/>
                </a:cubicBezTo>
                <a:cubicBezTo>
                  <a:pt x="1595356" y="4881552"/>
                  <a:pt x="1619125" y="4913946"/>
                  <a:pt x="1640021" y="4928826"/>
                </a:cubicBezTo>
                <a:cubicBezTo>
                  <a:pt x="1661032" y="4943787"/>
                  <a:pt x="1675109" y="4963445"/>
                  <a:pt x="1671516" y="4972809"/>
                </a:cubicBezTo>
                <a:cubicBezTo>
                  <a:pt x="1667943" y="4982121"/>
                  <a:pt x="1560299" y="5122919"/>
                  <a:pt x="1432307" y="5285695"/>
                </a:cubicBezTo>
                <a:cubicBezTo>
                  <a:pt x="1304315" y="5448470"/>
                  <a:pt x="1165811" y="5630228"/>
                  <a:pt x="1124522" y="5689600"/>
                </a:cubicBezTo>
                <a:cubicBezTo>
                  <a:pt x="1083232" y="5748972"/>
                  <a:pt x="1029339" y="5826125"/>
                  <a:pt x="1004760" y="5861050"/>
                </a:cubicBezTo>
                <a:cubicBezTo>
                  <a:pt x="837401" y="6098855"/>
                  <a:pt x="555252" y="6507037"/>
                  <a:pt x="420980" y="6705600"/>
                </a:cubicBezTo>
                <a:cubicBezTo>
                  <a:pt x="333597" y="6834822"/>
                  <a:pt x="243763" y="6963410"/>
                  <a:pt x="221349" y="6991350"/>
                </a:cubicBezTo>
                <a:cubicBezTo>
                  <a:pt x="186967" y="7034207"/>
                  <a:pt x="76200" y="7239564"/>
                  <a:pt x="76200" y="7260447"/>
                </a:cubicBezTo>
                <a:cubicBezTo>
                  <a:pt x="76200" y="7264103"/>
                  <a:pt x="59055" y="7288742"/>
                  <a:pt x="38100" y="7315200"/>
                </a:cubicBezTo>
                <a:cubicBezTo>
                  <a:pt x="17145" y="7341658"/>
                  <a:pt x="0" y="7366769"/>
                  <a:pt x="0" y="7371003"/>
                </a:cubicBezTo>
                <a:cubicBezTo>
                  <a:pt x="0" y="7375236"/>
                  <a:pt x="19637" y="7378700"/>
                  <a:pt x="43637" y="7378700"/>
                </a:cubicBezTo>
                <a:cubicBezTo>
                  <a:pt x="81258" y="7378700"/>
                  <a:pt x="91177" y="7371757"/>
                  <a:pt x="115574" y="7328349"/>
                </a:cubicBezTo>
                <a:cubicBezTo>
                  <a:pt x="131138" y="7300656"/>
                  <a:pt x="165404" y="7260695"/>
                  <a:pt x="191720" y="7239546"/>
                </a:cubicBezTo>
                <a:cubicBezTo>
                  <a:pt x="220022" y="7216803"/>
                  <a:pt x="266592" y="7153066"/>
                  <a:pt x="305722" y="7083523"/>
                </a:cubicBezTo>
                <a:cubicBezTo>
                  <a:pt x="343788" y="7015871"/>
                  <a:pt x="406355" y="6929777"/>
                  <a:pt x="453079" y="6880757"/>
                </a:cubicBezTo>
                <a:cubicBezTo>
                  <a:pt x="508526" y="6822584"/>
                  <a:pt x="610602" y="6675561"/>
                  <a:pt x="774918" y="6417207"/>
                </a:cubicBezTo>
                <a:cubicBezTo>
                  <a:pt x="1108881" y="5892115"/>
                  <a:pt x="1360837" y="5525414"/>
                  <a:pt x="1473200" y="5400919"/>
                </a:cubicBezTo>
                <a:cubicBezTo>
                  <a:pt x="1525588" y="5342875"/>
                  <a:pt x="1614780" y="5228458"/>
                  <a:pt x="1671405" y="5146661"/>
                </a:cubicBezTo>
                <a:cubicBezTo>
                  <a:pt x="1757961" y="5021625"/>
                  <a:pt x="1780801" y="4996620"/>
                  <a:pt x="1814800" y="4989666"/>
                </a:cubicBezTo>
                <a:cubicBezTo>
                  <a:pt x="1837042" y="4985117"/>
                  <a:pt x="1866208" y="4971470"/>
                  <a:pt x="1879613" y="4959338"/>
                </a:cubicBezTo>
                <a:cubicBezTo>
                  <a:pt x="1903194" y="4937997"/>
                  <a:pt x="1905019" y="4939618"/>
                  <a:pt x="1935815" y="5009254"/>
                </a:cubicBezTo>
                <a:cubicBezTo>
                  <a:pt x="1953321" y="5048839"/>
                  <a:pt x="1971206" y="5099525"/>
                  <a:pt x="1975559" y="5121889"/>
                </a:cubicBezTo>
                <a:cubicBezTo>
                  <a:pt x="1979912" y="5144252"/>
                  <a:pt x="1991173" y="5202555"/>
                  <a:pt x="2000584" y="5251450"/>
                </a:cubicBezTo>
                <a:cubicBezTo>
                  <a:pt x="2017948" y="5341661"/>
                  <a:pt x="2051322" y="5470532"/>
                  <a:pt x="2069527" y="5517663"/>
                </a:cubicBezTo>
                <a:cubicBezTo>
                  <a:pt x="2075026" y="5531901"/>
                  <a:pt x="2080668" y="5719740"/>
                  <a:pt x="2082064" y="5935083"/>
                </a:cubicBezTo>
                <a:lnTo>
                  <a:pt x="2084601" y="6326615"/>
                </a:lnTo>
                <a:lnTo>
                  <a:pt x="2147487" y="6492837"/>
                </a:lnTo>
                <a:cubicBezTo>
                  <a:pt x="2224158" y="6695498"/>
                  <a:pt x="2258986" y="6763203"/>
                  <a:pt x="2313761" y="6816082"/>
                </a:cubicBezTo>
                <a:cubicBezTo>
                  <a:pt x="2364295" y="6864865"/>
                  <a:pt x="2450587" y="6908800"/>
                  <a:pt x="2495868" y="6908800"/>
                </a:cubicBezTo>
                <a:cubicBezTo>
                  <a:pt x="2551828" y="6908800"/>
                  <a:pt x="2631842" y="6869040"/>
                  <a:pt x="2713657" y="6800579"/>
                </a:cubicBezTo>
                <a:cubicBezTo>
                  <a:pt x="2785716" y="6740280"/>
                  <a:pt x="2794337" y="6727484"/>
                  <a:pt x="2820146" y="6642513"/>
                </a:cubicBezTo>
                <a:cubicBezTo>
                  <a:pt x="2845315" y="6559649"/>
                  <a:pt x="2846845" y="6540009"/>
                  <a:pt x="2834893" y="6453204"/>
                </a:cubicBezTo>
                <a:cubicBezTo>
                  <a:pt x="2827559" y="6399934"/>
                  <a:pt x="2800743" y="6299200"/>
                  <a:pt x="2775302" y="6229350"/>
                </a:cubicBezTo>
                <a:cubicBezTo>
                  <a:pt x="2687563" y="5988453"/>
                  <a:pt x="2665117" y="5814758"/>
                  <a:pt x="2705421" y="5688597"/>
                </a:cubicBezTo>
                <a:cubicBezTo>
                  <a:pt x="2725899" y="5624495"/>
                  <a:pt x="2729181" y="5590460"/>
                  <a:pt x="2722552" y="5510968"/>
                </a:cubicBezTo>
                <a:lnTo>
                  <a:pt x="2714351" y="5412636"/>
                </a:lnTo>
                <a:lnTo>
                  <a:pt x="2752637" y="5392837"/>
                </a:lnTo>
                <a:cubicBezTo>
                  <a:pt x="2834108" y="5350707"/>
                  <a:pt x="2829941" y="5331282"/>
                  <a:pt x="2667820" y="4997426"/>
                </a:cubicBezTo>
                <a:cubicBezTo>
                  <a:pt x="2546737" y="4748076"/>
                  <a:pt x="2529895" y="4705551"/>
                  <a:pt x="2536385" y="4665553"/>
                </a:cubicBezTo>
                <a:cubicBezTo>
                  <a:pt x="2542810" y="4625963"/>
                  <a:pt x="2551743" y="4616177"/>
                  <a:pt x="2601584" y="4594130"/>
                </a:cubicBezTo>
                <a:cubicBezTo>
                  <a:pt x="2682556" y="4558312"/>
                  <a:pt x="2817917" y="4561786"/>
                  <a:pt x="2963080" y="4603407"/>
                </a:cubicBezTo>
                <a:cubicBezTo>
                  <a:pt x="3038791" y="4625115"/>
                  <a:pt x="3106286" y="4635500"/>
                  <a:pt x="3171668" y="4635500"/>
                </a:cubicBezTo>
                <a:cubicBezTo>
                  <a:pt x="3267631" y="4635500"/>
                  <a:pt x="3268094" y="4635660"/>
                  <a:pt x="3235849" y="4657725"/>
                </a:cubicBezTo>
                <a:cubicBezTo>
                  <a:pt x="3205088" y="4678775"/>
                  <a:pt x="3182503" y="4729995"/>
                  <a:pt x="3168929" y="4809494"/>
                </a:cubicBezTo>
                <a:cubicBezTo>
                  <a:pt x="3159284" y="4865979"/>
                  <a:pt x="3238673" y="5007508"/>
                  <a:pt x="3362699" y="5154934"/>
                </a:cubicBezTo>
                <a:cubicBezTo>
                  <a:pt x="3400309" y="5199641"/>
                  <a:pt x="3434682" y="5248218"/>
                  <a:pt x="3439083" y="5262884"/>
                </a:cubicBezTo>
                <a:cubicBezTo>
                  <a:pt x="3443484" y="5277550"/>
                  <a:pt x="3447303" y="5381183"/>
                  <a:pt x="3447568" y="5493178"/>
                </a:cubicBezTo>
                <a:cubicBezTo>
                  <a:pt x="3448036" y="5690757"/>
                  <a:pt x="3449107" y="5698869"/>
                  <a:pt x="3483615" y="5766228"/>
                </a:cubicBezTo>
                <a:cubicBezTo>
                  <a:pt x="3535044" y="5866615"/>
                  <a:pt x="3606134" y="5963130"/>
                  <a:pt x="3645989" y="5986673"/>
                </a:cubicBezTo>
                <a:cubicBezTo>
                  <a:pt x="3695268" y="6015783"/>
                  <a:pt x="3803298" y="6013314"/>
                  <a:pt x="3854100" y="5981917"/>
                </a:cubicBezTo>
                <a:cubicBezTo>
                  <a:pt x="3876511" y="5968066"/>
                  <a:pt x="3905205" y="5933763"/>
                  <a:pt x="3917865" y="5905689"/>
                </a:cubicBezTo>
                <a:cubicBezTo>
                  <a:pt x="3938754" y="5859364"/>
                  <a:pt x="3939572" y="5840850"/>
                  <a:pt x="3926711" y="5705447"/>
                </a:cubicBezTo>
                <a:cubicBezTo>
                  <a:pt x="3918916" y="5623389"/>
                  <a:pt x="3900124" y="5510530"/>
                  <a:pt x="3884950" y="5454650"/>
                </a:cubicBezTo>
                <a:cubicBezTo>
                  <a:pt x="3864129" y="5377973"/>
                  <a:pt x="3857563" y="5319073"/>
                  <a:pt x="3858185" y="5214541"/>
                </a:cubicBezTo>
                <a:cubicBezTo>
                  <a:pt x="3858931" y="5089029"/>
                  <a:pt x="3861773" y="5072687"/>
                  <a:pt x="3888479" y="5040373"/>
                </a:cubicBezTo>
                <a:cubicBezTo>
                  <a:pt x="3904688" y="5020760"/>
                  <a:pt x="3925698" y="5007365"/>
                  <a:pt x="3935167" y="5010607"/>
                </a:cubicBezTo>
                <a:cubicBezTo>
                  <a:pt x="3944636" y="5013848"/>
                  <a:pt x="3969305" y="5002261"/>
                  <a:pt x="3989987" y="4984859"/>
                </a:cubicBezTo>
                <a:cubicBezTo>
                  <a:pt x="4040687" y="4942198"/>
                  <a:pt x="4146665" y="4902553"/>
                  <a:pt x="4470400" y="4805145"/>
                </a:cubicBezTo>
                <a:cubicBezTo>
                  <a:pt x="4620578" y="4759959"/>
                  <a:pt x="4772025" y="4714286"/>
                  <a:pt x="4806950" y="4703651"/>
                </a:cubicBezTo>
                <a:cubicBezTo>
                  <a:pt x="4841875" y="4693016"/>
                  <a:pt x="4930458" y="4656765"/>
                  <a:pt x="5003800" y="4623094"/>
                </a:cubicBezTo>
                <a:cubicBezTo>
                  <a:pt x="5077142" y="4589423"/>
                  <a:pt x="5168247" y="4554689"/>
                  <a:pt x="5206255" y="4545909"/>
                </a:cubicBezTo>
                <a:cubicBezTo>
                  <a:pt x="5263377" y="4532712"/>
                  <a:pt x="5284042" y="4519825"/>
                  <a:pt x="5325426" y="4471596"/>
                </a:cubicBezTo>
                <a:cubicBezTo>
                  <a:pt x="5352962" y="4439506"/>
                  <a:pt x="5404008" y="4382765"/>
                  <a:pt x="5438861" y="4345506"/>
                </a:cubicBezTo>
                <a:cubicBezTo>
                  <a:pt x="5505735" y="4274015"/>
                  <a:pt x="5537200" y="4199868"/>
                  <a:pt x="5537200" y="4113769"/>
                </a:cubicBezTo>
                <a:cubicBezTo>
                  <a:pt x="5537200" y="4059774"/>
                  <a:pt x="5457518" y="3893177"/>
                  <a:pt x="5395990" y="3818533"/>
                </a:cubicBezTo>
                <a:cubicBezTo>
                  <a:pt x="5348703" y="3761165"/>
                  <a:pt x="5239453" y="3719572"/>
                  <a:pt x="5060950" y="3690975"/>
                </a:cubicBezTo>
                <a:cubicBezTo>
                  <a:pt x="4843617" y="3656158"/>
                  <a:pt x="4443704" y="3595528"/>
                  <a:pt x="4330700" y="3580263"/>
                </a:cubicBezTo>
                <a:cubicBezTo>
                  <a:pt x="4146148" y="3555333"/>
                  <a:pt x="3922090" y="3562119"/>
                  <a:pt x="3797300" y="3596418"/>
                </a:cubicBezTo>
                <a:cubicBezTo>
                  <a:pt x="3705905" y="3621539"/>
                  <a:pt x="3676690" y="3624400"/>
                  <a:pt x="3606800" y="3615074"/>
                </a:cubicBezTo>
                <a:cubicBezTo>
                  <a:pt x="3561397" y="3609015"/>
                  <a:pt x="3525936" y="3605885"/>
                  <a:pt x="3527997" y="3608117"/>
                </a:cubicBezTo>
                <a:cubicBezTo>
                  <a:pt x="3533718" y="3614316"/>
                  <a:pt x="3553968" y="3502803"/>
                  <a:pt x="3553182" y="3469433"/>
                </a:cubicBezTo>
                <a:cubicBezTo>
                  <a:pt x="3552154" y="3425847"/>
                  <a:pt x="3578282" y="3286927"/>
                  <a:pt x="3593243" y="3256430"/>
                </a:cubicBezTo>
                <a:cubicBezTo>
                  <a:pt x="3600398" y="3241844"/>
                  <a:pt x="3670250" y="3116114"/>
                  <a:pt x="3748470" y="2977030"/>
                </a:cubicBezTo>
                <a:cubicBezTo>
                  <a:pt x="3994238" y="2540024"/>
                  <a:pt x="3997423" y="2532905"/>
                  <a:pt x="4040124" y="2325354"/>
                </a:cubicBezTo>
                <a:cubicBezTo>
                  <a:pt x="4061104" y="2223382"/>
                  <a:pt x="4103640" y="2054225"/>
                  <a:pt x="4134649" y="1949450"/>
                </a:cubicBezTo>
                <a:cubicBezTo>
                  <a:pt x="4165658" y="1844675"/>
                  <a:pt x="4199052" y="1730375"/>
                  <a:pt x="4208858" y="1695450"/>
                </a:cubicBezTo>
                <a:cubicBezTo>
                  <a:pt x="4218664" y="1660525"/>
                  <a:pt x="4236426" y="1604581"/>
                  <a:pt x="4248329" y="1571129"/>
                </a:cubicBezTo>
                <a:cubicBezTo>
                  <a:pt x="4265333" y="1523343"/>
                  <a:pt x="4267098" y="1501568"/>
                  <a:pt x="4256563" y="1469529"/>
                </a:cubicBezTo>
                <a:cubicBezTo>
                  <a:pt x="4244977" y="1434292"/>
                  <a:pt x="4248219" y="1418395"/>
                  <a:pt x="4280416" y="1352550"/>
                </a:cubicBezTo>
                <a:cubicBezTo>
                  <a:pt x="4300909" y="1310640"/>
                  <a:pt x="4325565" y="1252165"/>
                  <a:pt x="4335206" y="1222605"/>
                </a:cubicBezTo>
                <a:cubicBezTo>
                  <a:pt x="4344847" y="1193045"/>
                  <a:pt x="4367029" y="1150119"/>
                  <a:pt x="4384499" y="1127214"/>
                </a:cubicBezTo>
                <a:cubicBezTo>
                  <a:pt x="4438248" y="1056745"/>
                  <a:pt x="4546600" y="852501"/>
                  <a:pt x="4546600" y="821652"/>
                </a:cubicBezTo>
                <a:cubicBezTo>
                  <a:pt x="4546600" y="758935"/>
                  <a:pt x="4564928" y="711182"/>
                  <a:pt x="4586516" y="717649"/>
                </a:cubicBezTo>
                <a:cubicBezTo>
                  <a:pt x="4612478" y="725426"/>
                  <a:pt x="4622800" y="700111"/>
                  <a:pt x="4622800" y="628664"/>
                </a:cubicBezTo>
                <a:cubicBezTo>
                  <a:pt x="4622800" y="551468"/>
                  <a:pt x="4664904" y="457200"/>
                  <a:pt x="4699384" y="457200"/>
                </a:cubicBezTo>
                <a:cubicBezTo>
                  <a:pt x="4779272" y="457200"/>
                  <a:pt x="4800112" y="388441"/>
                  <a:pt x="4739839" y="323720"/>
                </a:cubicBezTo>
                <a:cubicBezTo>
                  <a:pt x="4703342" y="284530"/>
                  <a:pt x="4686300" y="216441"/>
                  <a:pt x="4686300" y="109807"/>
                </a:cubicBezTo>
                <a:cubicBezTo>
                  <a:pt x="4686300" y="54300"/>
                  <a:pt x="4658657" y="0"/>
                  <a:pt x="4630398" y="0"/>
                </a:cubicBezTo>
                <a:cubicBezTo>
                  <a:pt x="4621399" y="0"/>
                  <a:pt x="4603894" y="11208"/>
                  <a:pt x="4591497" y="24906"/>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nvGrpSpPr>
          <p:cNvPr id="30" name="组合 29">
            <a:extLst>
              <a:ext uri="{FF2B5EF4-FFF2-40B4-BE49-F238E27FC236}">
                <a16:creationId xmlns:a16="http://schemas.microsoft.com/office/drawing/2014/main" id="{874D53AE-BBAB-45D1-9E9D-0206CF2E01B6}"/>
              </a:ext>
            </a:extLst>
          </p:cNvPr>
          <p:cNvGrpSpPr/>
          <p:nvPr/>
        </p:nvGrpSpPr>
        <p:grpSpPr>
          <a:xfrm>
            <a:off x="0" y="6291942"/>
            <a:ext cx="12192000" cy="566057"/>
            <a:chOff x="0" y="6291942"/>
            <a:chExt cx="12192000" cy="566057"/>
          </a:xfrm>
        </p:grpSpPr>
        <p:sp>
          <p:nvSpPr>
            <p:cNvPr id="14" name="矩形 13">
              <a:extLst>
                <a:ext uri="{FF2B5EF4-FFF2-40B4-BE49-F238E27FC236}">
                  <a16:creationId xmlns:a16="http://schemas.microsoft.com/office/drawing/2014/main" id="{70478319-7A22-47F4-9553-49476508E682}"/>
                </a:ext>
              </a:extLst>
            </p:cNvPr>
            <p:cNvSpPr/>
            <p:nvPr/>
          </p:nvSpPr>
          <p:spPr>
            <a:xfrm>
              <a:off x="0" y="6291942"/>
              <a:ext cx="12192000" cy="566057"/>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5" name="矩形 14">
              <a:extLst>
                <a:ext uri="{FF2B5EF4-FFF2-40B4-BE49-F238E27FC236}">
                  <a16:creationId xmlns:a16="http://schemas.microsoft.com/office/drawing/2014/main" id="{C9E69CA2-44CD-4ADF-AEA2-66E65BE26AE6}"/>
                </a:ext>
              </a:extLst>
            </p:cNvPr>
            <p:cNvSpPr/>
            <p:nvPr/>
          </p:nvSpPr>
          <p:spPr>
            <a:xfrm>
              <a:off x="538305" y="6445154"/>
              <a:ext cx="1817911" cy="33855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rPr>
                <a:t>Marvel - Avengers</a:t>
              </a:r>
              <a:endParaRPr kumimoji="0" lang="zh-CN" altLang="en-US"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endParaRPr>
            </a:p>
          </p:txBody>
        </p:sp>
        <p:grpSp>
          <p:nvGrpSpPr>
            <p:cNvPr id="17" name="组合 16">
              <a:extLst>
                <a:ext uri="{FF2B5EF4-FFF2-40B4-BE49-F238E27FC236}">
                  <a16:creationId xmlns:a16="http://schemas.microsoft.com/office/drawing/2014/main" id="{BEA361D4-0222-435F-A098-1ED1D9308D24}"/>
                </a:ext>
              </a:extLst>
            </p:cNvPr>
            <p:cNvGrpSpPr/>
            <p:nvPr/>
          </p:nvGrpSpPr>
          <p:grpSpPr>
            <a:xfrm>
              <a:off x="11637263" y="6412214"/>
              <a:ext cx="234062" cy="234062"/>
              <a:chOff x="11578168" y="2716521"/>
              <a:chExt cx="468313" cy="468313"/>
            </a:xfrm>
          </p:grpSpPr>
          <p:sp>
            <p:nvSpPr>
              <p:cNvPr id="18" name="椭圆 17">
                <a:extLst>
                  <a:ext uri="{FF2B5EF4-FFF2-40B4-BE49-F238E27FC236}">
                    <a16:creationId xmlns:a16="http://schemas.microsoft.com/office/drawing/2014/main" id="{AF92D89F-73A1-4266-8478-87A30244C3F5}"/>
                  </a:ext>
                </a:extLst>
              </p:cNvPr>
              <p:cNvSpPr/>
              <p:nvPr/>
            </p:nvSpPr>
            <p:spPr>
              <a:xfrm>
                <a:off x="11578168" y="2716521"/>
                <a:ext cx="468313" cy="468313"/>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
                  <a:ea typeface="汉仪旗黑-55S"/>
                  <a:cs typeface="+mn-cs"/>
                </a:endParaRPr>
              </a:p>
            </p:txBody>
          </p:sp>
          <p:grpSp>
            <p:nvGrpSpPr>
              <p:cNvPr id="19" name="组合 18">
                <a:extLst>
                  <a:ext uri="{FF2B5EF4-FFF2-40B4-BE49-F238E27FC236}">
                    <a16:creationId xmlns:a16="http://schemas.microsoft.com/office/drawing/2014/main" id="{C9965169-30CC-4F09-A1DC-E86E9FFE586F}"/>
                  </a:ext>
                </a:extLst>
              </p:cNvPr>
              <p:cNvGrpSpPr/>
              <p:nvPr/>
            </p:nvGrpSpPr>
            <p:grpSpPr>
              <a:xfrm>
                <a:off x="11733299" y="2818969"/>
                <a:ext cx="158050" cy="263417"/>
                <a:chOff x="373626" y="2399071"/>
                <a:chExt cx="235974" cy="393290"/>
              </a:xfrm>
            </p:grpSpPr>
            <p:cxnSp>
              <p:nvCxnSpPr>
                <p:cNvPr id="20" name="直接连接符 19">
                  <a:extLst>
                    <a:ext uri="{FF2B5EF4-FFF2-40B4-BE49-F238E27FC236}">
                      <a16:creationId xmlns:a16="http://schemas.microsoft.com/office/drawing/2014/main" id="{114B0371-E3EE-4EFD-8661-0BF1844AEA9E}"/>
                    </a:ext>
                  </a:extLst>
                </p:cNvPr>
                <p:cNvCxnSpPr/>
                <p:nvPr/>
              </p:nvCxnSpPr>
              <p:spPr>
                <a:xfrm>
                  <a:off x="373626" y="2399071"/>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0092748A-889B-4AF9-BD11-07CC9D0C3C5A}"/>
                    </a:ext>
                  </a:extLst>
                </p:cNvPr>
                <p:cNvCxnSpPr>
                  <a:cxnSpLocks/>
                </p:cNvCxnSpPr>
                <p:nvPr/>
              </p:nvCxnSpPr>
              <p:spPr>
                <a:xfrm flipH="1">
                  <a:off x="373626" y="2595716"/>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pic>
        <p:nvPicPr>
          <p:cNvPr id="25" name="图片 24" descr="图片包含 户外, 浅色, 交通灯, 红色&#10;&#10;已生成极高可信度的说明">
            <a:extLst>
              <a:ext uri="{FF2B5EF4-FFF2-40B4-BE49-F238E27FC236}">
                <a16:creationId xmlns:a16="http://schemas.microsoft.com/office/drawing/2014/main" id="{76D872B5-0538-4762-A0BE-F9041500FAF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V="1">
            <a:off x="346428" y="1130299"/>
            <a:ext cx="5738192" cy="4551276"/>
          </a:xfrm>
          <a:prstGeom prst="rect">
            <a:avLst/>
          </a:prstGeom>
        </p:spPr>
      </p:pic>
      <p:sp>
        <p:nvSpPr>
          <p:cNvPr id="31" name="任意多边形: 形状 30">
            <a:extLst>
              <a:ext uri="{FF2B5EF4-FFF2-40B4-BE49-F238E27FC236}">
                <a16:creationId xmlns:a16="http://schemas.microsoft.com/office/drawing/2014/main" id="{9E27A367-32D0-4332-9A8F-C2670EAC8519}"/>
              </a:ext>
            </a:extLst>
          </p:cNvPr>
          <p:cNvSpPr/>
          <p:nvPr/>
        </p:nvSpPr>
        <p:spPr>
          <a:xfrm>
            <a:off x="5572437" y="-6352"/>
            <a:ext cx="5537201" cy="7378701"/>
          </a:xfrm>
          <a:custGeom>
            <a:avLst/>
            <a:gdLst/>
            <a:ahLst/>
            <a:cxnLst/>
            <a:rect l="0" t="0" r="0" b="0"/>
            <a:pathLst>
              <a:path w="5537201" h="7378701">
                <a:moveTo>
                  <a:pt x="4591497" y="24906"/>
                </a:moveTo>
                <a:cubicBezTo>
                  <a:pt x="4575384" y="42711"/>
                  <a:pt x="4553451" y="49501"/>
                  <a:pt x="4514567" y="48720"/>
                </a:cubicBezTo>
                <a:cubicBezTo>
                  <a:pt x="4442864" y="47281"/>
                  <a:pt x="4375868" y="98710"/>
                  <a:pt x="4348200" y="176430"/>
                </a:cubicBezTo>
                <a:cubicBezTo>
                  <a:pt x="4322894" y="247515"/>
                  <a:pt x="4323250" y="278071"/>
                  <a:pt x="4350665" y="387677"/>
                </a:cubicBezTo>
                <a:cubicBezTo>
                  <a:pt x="4363149" y="437585"/>
                  <a:pt x="4369288" y="491627"/>
                  <a:pt x="4364597" y="510316"/>
                </a:cubicBezTo>
                <a:cubicBezTo>
                  <a:pt x="4359422" y="530936"/>
                  <a:pt x="4317383" y="575852"/>
                  <a:pt x="4254795" y="627633"/>
                </a:cubicBezTo>
                <a:cubicBezTo>
                  <a:pt x="4132567" y="728754"/>
                  <a:pt x="4089459" y="783094"/>
                  <a:pt x="3988852" y="962869"/>
                </a:cubicBezTo>
                <a:cubicBezTo>
                  <a:pt x="3979715" y="979197"/>
                  <a:pt x="3964762" y="970794"/>
                  <a:pt x="3903413" y="914860"/>
                </a:cubicBezTo>
                <a:cubicBezTo>
                  <a:pt x="3827165" y="845341"/>
                  <a:pt x="3791685" y="827561"/>
                  <a:pt x="3646183" y="785951"/>
                </a:cubicBezTo>
                <a:cubicBezTo>
                  <a:pt x="3516467" y="748855"/>
                  <a:pt x="3446038" y="745986"/>
                  <a:pt x="3363623" y="774438"/>
                </a:cubicBezTo>
                <a:cubicBezTo>
                  <a:pt x="3172456" y="840434"/>
                  <a:pt x="3087961" y="902515"/>
                  <a:pt x="2996310" y="1044318"/>
                </a:cubicBezTo>
                <a:cubicBezTo>
                  <a:pt x="2892890" y="1204328"/>
                  <a:pt x="2891208" y="1211137"/>
                  <a:pt x="2890176" y="1473892"/>
                </a:cubicBezTo>
                <a:cubicBezTo>
                  <a:pt x="2889441" y="1660971"/>
                  <a:pt x="2885324" y="1715445"/>
                  <a:pt x="2870200" y="1738220"/>
                </a:cubicBezTo>
                <a:cubicBezTo>
                  <a:pt x="2856567" y="1758749"/>
                  <a:pt x="2807812" y="1781046"/>
                  <a:pt x="2698750" y="1816627"/>
                </a:cubicBezTo>
                <a:cubicBezTo>
                  <a:pt x="2461936" y="1893888"/>
                  <a:pt x="2441048" y="1909344"/>
                  <a:pt x="2390519" y="2044700"/>
                </a:cubicBezTo>
                <a:cubicBezTo>
                  <a:pt x="2376177" y="2083117"/>
                  <a:pt x="2341535" y="2160270"/>
                  <a:pt x="2313536" y="2216150"/>
                </a:cubicBezTo>
                <a:cubicBezTo>
                  <a:pt x="2225425" y="2392001"/>
                  <a:pt x="2205585" y="2465632"/>
                  <a:pt x="2206189" y="2614538"/>
                </a:cubicBezTo>
                <a:cubicBezTo>
                  <a:pt x="2206510" y="2693482"/>
                  <a:pt x="2200599" y="2758031"/>
                  <a:pt x="2191431" y="2775703"/>
                </a:cubicBezTo>
                <a:cubicBezTo>
                  <a:pt x="2177220" y="2803095"/>
                  <a:pt x="2172633" y="2796185"/>
                  <a:pt x="2126604" y="2678043"/>
                </a:cubicBezTo>
                <a:cubicBezTo>
                  <a:pt x="2039395" y="2454200"/>
                  <a:pt x="1959679" y="2356783"/>
                  <a:pt x="1820101" y="2303478"/>
                </a:cubicBezTo>
                <a:cubicBezTo>
                  <a:pt x="1773851" y="2285815"/>
                  <a:pt x="1745941" y="2283533"/>
                  <a:pt x="1678189" y="2291877"/>
                </a:cubicBezTo>
                <a:cubicBezTo>
                  <a:pt x="1501393" y="2313649"/>
                  <a:pt x="1419820" y="2355266"/>
                  <a:pt x="1351145" y="2458729"/>
                </a:cubicBezTo>
                <a:cubicBezTo>
                  <a:pt x="1289659" y="2551362"/>
                  <a:pt x="1283391" y="2588098"/>
                  <a:pt x="1290890" y="2811887"/>
                </a:cubicBezTo>
                <a:cubicBezTo>
                  <a:pt x="1294422" y="2917302"/>
                  <a:pt x="1293954" y="3034983"/>
                  <a:pt x="1289849" y="3073400"/>
                </a:cubicBezTo>
                <a:cubicBezTo>
                  <a:pt x="1278931" y="3175595"/>
                  <a:pt x="1303124" y="3339497"/>
                  <a:pt x="1353087" y="3501816"/>
                </a:cubicBezTo>
                <a:cubicBezTo>
                  <a:pt x="1377239" y="3580283"/>
                  <a:pt x="1394131" y="3648863"/>
                  <a:pt x="1390625" y="3654216"/>
                </a:cubicBezTo>
                <a:cubicBezTo>
                  <a:pt x="1384197" y="3664032"/>
                  <a:pt x="1350403" y="3693887"/>
                  <a:pt x="1171252" y="3848017"/>
                </a:cubicBezTo>
                <a:cubicBezTo>
                  <a:pt x="1051850" y="3950742"/>
                  <a:pt x="1016000" y="3986700"/>
                  <a:pt x="1016000" y="4003735"/>
                </a:cubicBezTo>
                <a:cubicBezTo>
                  <a:pt x="1016000" y="4010894"/>
                  <a:pt x="1006255" y="4023876"/>
                  <a:pt x="994344" y="4032585"/>
                </a:cubicBezTo>
                <a:cubicBezTo>
                  <a:pt x="974247" y="4047281"/>
                  <a:pt x="974883" y="4051493"/>
                  <a:pt x="1003198" y="4091135"/>
                </a:cubicBezTo>
                <a:cubicBezTo>
                  <a:pt x="1019978" y="4114628"/>
                  <a:pt x="1039724" y="4138067"/>
                  <a:pt x="1047079" y="4143221"/>
                </a:cubicBezTo>
                <a:cubicBezTo>
                  <a:pt x="1054433" y="4148375"/>
                  <a:pt x="1110702" y="4152509"/>
                  <a:pt x="1172121" y="4152409"/>
                </a:cubicBezTo>
                <a:cubicBezTo>
                  <a:pt x="1259244" y="4152267"/>
                  <a:pt x="1295538" y="4146435"/>
                  <a:pt x="1337221" y="4125875"/>
                </a:cubicBezTo>
                <a:cubicBezTo>
                  <a:pt x="1412366" y="4088811"/>
                  <a:pt x="1485900" y="4060649"/>
                  <a:pt x="1485900" y="4068934"/>
                </a:cubicBezTo>
                <a:cubicBezTo>
                  <a:pt x="1485900" y="4072787"/>
                  <a:pt x="1468757" y="4109675"/>
                  <a:pt x="1447805" y="4150906"/>
                </a:cubicBezTo>
                <a:cubicBezTo>
                  <a:pt x="1426853" y="4192136"/>
                  <a:pt x="1403209" y="4242314"/>
                  <a:pt x="1395262" y="4262410"/>
                </a:cubicBezTo>
                <a:cubicBezTo>
                  <a:pt x="1387316" y="4282507"/>
                  <a:pt x="1373642" y="4307522"/>
                  <a:pt x="1364876" y="4318000"/>
                </a:cubicBezTo>
                <a:cubicBezTo>
                  <a:pt x="1356110" y="4328478"/>
                  <a:pt x="1339125" y="4371340"/>
                  <a:pt x="1327131" y="4413250"/>
                </a:cubicBezTo>
                <a:cubicBezTo>
                  <a:pt x="1315136" y="4455160"/>
                  <a:pt x="1297152" y="4503738"/>
                  <a:pt x="1287166" y="4521200"/>
                </a:cubicBezTo>
                <a:cubicBezTo>
                  <a:pt x="1159288" y="4744811"/>
                  <a:pt x="1053053" y="5135857"/>
                  <a:pt x="1072038" y="5313077"/>
                </a:cubicBezTo>
                <a:cubicBezTo>
                  <a:pt x="1083235" y="5417601"/>
                  <a:pt x="1095470" y="5435600"/>
                  <a:pt x="1155320" y="5435600"/>
                </a:cubicBezTo>
                <a:cubicBezTo>
                  <a:pt x="1182560" y="5435600"/>
                  <a:pt x="1218737" y="5430319"/>
                  <a:pt x="1235714" y="5423864"/>
                </a:cubicBezTo>
                <a:cubicBezTo>
                  <a:pt x="1282523" y="5406068"/>
                  <a:pt x="1342109" y="5313842"/>
                  <a:pt x="1379931" y="5200650"/>
                </a:cubicBezTo>
                <a:cubicBezTo>
                  <a:pt x="1398603" y="5144770"/>
                  <a:pt x="1438163" y="5033328"/>
                  <a:pt x="1467844" y="4953000"/>
                </a:cubicBezTo>
                <a:cubicBezTo>
                  <a:pt x="1513187" y="4830282"/>
                  <a:pt x="1525847" y="4807346"/>
                  <a:pt x="1547089" y="4809428"/>
                </a:cubicBezTo>
                <a:cubicBezTo>
                  <a:pt x="1563754" y="4811061"/>
                  <a:pt x="1577424" y="4827219"/>
                  <a:pt x="1587199" y="4856839"/>
                </a:cubicBezTo>
                <a:cubicBezTo>
                  <a:pt x="1595356" y="4881552"/>
                  <a:pt x="1619125" y="4913946"/>
                  <a:pt x="1640021" y="4928826"/>
                </a:cubicBezTo>
                <a:cubicBezTo>
                  <a:pt x="1661032" y="4943787"/>
                  <a:pt x="1675109" y="4963445"/>
                  <a:pt x="1671516" y="4972809"/>
                </a:cubicBezTo>
                <a:cubicBezTo>
                  <a:pt x="1667943" y="4982121"/>
                  <a:pt x="1560299" y="5122919"/>
                  <a:pt x="1432307" y="5285695"/>
                </a:cubicBezTo>
                <a:cubicBezTo>
                  <a:pt x="1304315" y="5448470"/>
                  <a:pt x="1165811" y="5630228"/>
                  <a:pt x="1124522" y="5689600"/>
                </a:cubicBezTo>
                <a:cubicBezTo>
                  <a:pt x="1083232" y="5748972"/>
                  <a:pt x="1029339" y="5826125"/>
                  <a:pt x="1004760" y="5861050"/>
                </a:cubicBezTo>
                <a:cubicBezTo>
                  <a:pt x="837401" y="6098855"/>
                  <a:pt x="555252" y="6507037"/>
                  <a:pt x="420980" y="6705600"/>
                </a:cubicBezTo>
                <a:cubicBezTo>
                  <a:pt x="333597" y="6834822"/>
                  <a:pt x="243763" y="6963410"/>
                  <a:pt x="221349" y="6991350"/>
                </a:cubicBezTo>
                <a:cubicBezTo>
                  <a:pt x="186967" y="7034207"/>
                  <a:pt x="76200" y="7239564"/>
                  <a:pt x="76200" y="7260447"/>
                </a:cubicBezTo>
                <a:cubicBezTo>
                  <a:pt x="76200" y="7264103"/>
                  <a:pt x="59055" y="7288742"/>
                  <a:pt x="38100" y="7315200"/>
                </a:cubicBezTo>
                <a:cubicBezTo>
                  <a:pt x="17145" y="7341658"/>
                  <a:pt x="0" y="7366769"/>
                  <a:pt x="0" y="7371003"/>
                </a:cubicBezTo>
                <a:cubicBezTo>
                  <a:pt x="0" y="7375236"/>
                  <a:pt x="19637" y="7378700"/>
                  <a:pt x="43637" y="7378700"/>
                </a:cubicBezTo>
                <a:cubicBezTo>
                  <a:pt x="81258" y="7378700"/>
                  <a:pt x="91177" y="7371757"/>
                  <a:pt x="115574" y="7328349"/>
                </a:cubicBezTo>
                <a:cubicBezTo>
                  <a:pt x="131138" y="7300656"/>
                  <a:pt x="165404" y="7260695"/>
                  <a:pt x="191720" y="7239546"/>
                </a:cubicBezTo>
                <a:cubicBezTo>
                  <a:pt x="220022" y="7216803"/>
                  <a:pt x="266592" y="7153066"/>
                  <a:pt x="305722" y="7083523"/>
                </a:cubicBezTo>
                <a:cubicBezTo>
                  <a:pt x="343788" y="7015871"/>
                  <a:pt x="406355" y="6929777"/>
                  <a:pt x="453079" y="6880757"/>
                </a:cubicBezTo>
                <a:cubicBezTo>
                  <a:pt x="508526" y="6822584"/>
                  <a:pt x="610602" y="6675561"/>
                  <a:pt x="774918" y="6417207"/>
                </a:cubicBezTo>
                <a:cubicBezTo>
                  <a:pt x="1108881" y="5892115"/>
                  <a:pt x="1360837" y="5525414"/>
                  <a:pt x="1473200" y="5400919"/>
                </a:cubicBezTo>
                <a:cubicBezTo>
                  <a:pt x="1525588" y="5342875"/>
                  <a:pt x="1614780" y="5228458"/>
                  <a:pt x="1671405" y="5146661"/>
                </a:cubicBezTo>
                <a:cubicBezTo>
                  <a:pt x="1757961" y="5021625"/>
                  <a:pt x="1780801" y="4996620"/>
                  <a:pt x="1814800" y="4989666"/>
                </a:cubicBezTo>
                <a:cubicBezTo>
                  <a:pt x="1837042" y="4985117"/>
                  <a:pt x="1866208" y="4971470"/>
                  <a:pt x="1879613" y="4959338"/>
                </a:cubicBezTo>
                <a:cubicBezTo>
                  <a:pt x="1903194" y="4937997"/>
                  <a:pt x="1905019" y="4939618"/>
                  <a:pt x="1935815" y="5009254"/>
                </a:cubicBezTo>
                <a:cubicBezTo>
                  <a:pt x="1953321" y="5048839"/>
                  <a:pt x="1971206" y="5099525"/>
                  <a:pt x="1975559" y="5121889"/>
                </a:cubicBezTo>
                <a:cubicBezTo>
                  <a:pt x="1979912" y="5144252"/>
                  <a:pt x="1991173" y="5202555"/>
                  <a:pt x="2000584" y="5251450"/>
                </a:cubicBezTo>
                <a:cubicBezTo>
                  <a:pt x="2017948" y="5341661"/>
                  <a:pt x="2051322" y="5470532"/>
                  <a:pt x="2069527" y="5517663"/>
                </a:cubicBezTo>
                <a:cubicBezTo>
                  <a:pt x="2075026" y="5531901"/>
                  <a:pt x="2080668" y="5719740"/>
                  <a:pt x="2082064" y="5935083"/>
                </a:cubicBezTo>
                <a:lnTo>
                  <a:pt x="2084601" y="6326615"/>
                </a:lnTo>
                <a:lnTo>
                  <a:pt x="2147487" y="6492837"/>
                </a:lnTo>
                <a:cubicBezTo>
                  <a:pt x="2224158" y="6695498"/>
                  <a:pt x="2258986" y="6763203"/>
                  <a:pt x="2313761" y="6816082"/>
                </a:cubicBezTo>
                <a:cubicBezTo>
                  <a:pt x="2364295" y="6864865"/>
                  <a:pt x="2450587" y="6908800"/>
                  <a:pt x="2495868" y="6908800"/>
                </a:cubicBezTo>
                <a:cubicBezTo>
                  <a:pt x="2551828" y="6908800"/>
                  <a:pt x="2631842" y="6869040"/>
                  <a:pt x="2713657" y="6800579"/>
                </a:cubicBezTo>
                <a:cubicBezTo>
                  <a:pt x="2785716" y="6740280"/>
                  <a:pt x="2794337" y="6727484"/>
                  <a:pt x="2820146" y="6642513"/>
                </a:cubicBezTo>
                <a:cubicBezTo>
                  <a:pt x="2845315" y="6559649"/>
                  <a:pt x="2846845" y="6540009"/>
                  <a:pt x="2834893" y="6453204"/>
                </a:cubicBezTo>
                <a:cubicBezTo>
                  <a:pt x="2827559" y="6399934"/>
                  <a:pt x="2800743" y="6299200"/>
                  <a:pt x="2775302" y="6229350"/>
                </a:cubicBezTo>
                <a:cubicBezTo>
                  <a:pt x="2687563" y="5988453"/>
                  <a:pt x="2665117" y="5814758"/>
                  <a:pt x="2705421" y="5688597"/>
                </a:cubicBezTo>
                <a:cubicBezTo>
                  <a:pt x="2725899" y="5624495"/>
                  <a:pt x="2729181" y="5590460"/>
                  <a:pt x="2722552" y="5510968"/>
                </a:cubicBezTo>
                <a:lnTo>
                  <a:pt x="2714351" y="5412636"/>
                </a:lnTo>
                <a:lnTo>
                  <a:pt x="2752637" y="5392837"/>
                </a:lnTo>
                <a:cubicBezTo>
                  <a:pt x="2834108" y="5350707"/>
                  <a:pt x="2829941" y="5331282"/>
                  <a:pt x="2667820" y="4997426"/>
                </a:cubicBezTo>
                <a:cubicBezTo>
                  <a:pt x="2546737" y="4748076"/>
                  <a:pt x="2529895" y="4705551"/>
                  <a:pt x="2536385" y="4665553"/>
                </a:cubicBezTo>
                <a:cubicBezTo>
                  <a:pt x="2542810" y="4625963"/>
                  <a:pt x="2551743" y="4616177"/>
                  <a:pt x="2601584" y="4594130"/>
                </a:cubicBezTo>
                <a:cubicBezTo>
                  <a:pt x="2682556" y="4558312"/>
                  <a:pt x="2817917" y="4561786"/>
                  <a:pt x="2963080" y="4603407"/>
                </a:cubicBezTo>
                <a:cubicBezTo>
                  <a:pt x="3038791" y="4625115"/>
                  <a:pt x="3106286" y="4635500"/>
                  <a:pt x="3171668" y="4635500"/>
                </a:cubicBezTo>
                <a:cubicBezTo>
                  <a:pt x="3267631" y="4635500"/>
                  <a:pt x="3268094" y="4635660"/>
                  <a:pt x="3235849" y="4657725"/>
                </a:cubicBezTo>
                <a:cubicBezTo>
                  <a:pt x="3205088" y="4678775"/>
                  <a:pt x="3182503" y="4729995"/>
                  <a:pt x="3168929" y="4809494"/>
                </a:cubicBezTo>
                <a:cubicBezTo>
                  <a:pt x="3159284" y="4865979"/>
                  <a:pt x="3238673" y="5007508"/>
                  <a:pt x="3362699" y="5154934"/>
                </a:cubicBezTo>
                <a:cubicBezTo>
                  <a:pt x="3400309" y="5199641"/>
                  <a:pt x="3434682" y="5248218"/>
                  <a:pt x="3439083" y="5262884"/>
                </a:cubicBezTo>
                <a:cubicBezTo>
                  <a:pt x="3443484" y="5277550"/>
                  <a:pt x="3447303" y="5381183"/>
                  <a:pt x="3447568" y="5493178"/>
                </a:cubicBezTo>
                <a:cubicBezTo>
                  <a:pt x="3448036" y="5690757"/>
                  <a:pt x="3449107" y="5698869"/>
                  <a:pt x="3483615" y="5766228"/>
                </a:cubicBezTo>
                <a:cubicBezTo>
                  <a:pt x="3535044" y="5866615"/>
                  <a:pt x="3606134" y="5963130"/>
                  <a:pt x="3645989" y="5986673"/>
                </a:cubicBezTo>
                <a:cubicBezTo>
                  <a:pt x="3695268" y="6015783"/>
                  <a:pt x="3803298" y="6013314"/>
                  <a:pt x="3854100" y="5981917"/>
                </a:cubicBezTo>
                <a:cubicBezTo>
                  <a:pt x="3876511" y="5968066"/>
                  <a:pt x="3905205" y="5933763"/>
                  <a:pt x="3917865" y="5905689"/>
                </a:cubicBezTo>
                <a:cubicBezTo>
                  <a:pt x="3938754" y="5859364"/>
                  <a:pt x="3939572" y="5840850"/>
                  <a:pt x="3926711" y="5705447"/>
                </a:cubicBezTo>
                <a:cubicBezTo>
                  <a:pt x="3918916" y="5623389"/>
                  <a:pt x="3900124" y="5510530"/>
                  <a:pt x="3884950" y="5454650"/>
                </a:cubicBezTo>
                <a:cubicBezTo>
                  <a:pt x="3864129" y="5377973"/>
                  <a:pt x="3857563" y="5319073"/>
                  <a:pt x="3858185" y="5214541"/>
                </a:cubicBezTo>
                <a:cubicBezTo>
                  <a:pt x="3858931" y="5089029"/>
                  <a:pt x="3861773" y="5072687"/>
                  <a:pt x="3888479" y="5040373"/>
                </a:cubicBezTo>
                <a:cubicBezTo>
                  <a:pt x="3904688" y="5020760"/>
                  <a:pt x="3925698" y="5007365"/>
                  <a:pt x="3935167" y="5010607"/>
                </a:cubicBezTo>
                <a:cubicBezTo>
                  <a:pt x="3944636" y="5013848"/>
                  <a:pt x="3969305" y="5002261"/>
                  <a:pt x="3989987" y="4984859"/>
                </a:cubicBezTo>
                <a:cubicBezTo>
                  <a:pt x="4040687" y="4942198"/>
                  <a:pt x="4146665" y="4902553"/>
                  <a:pt x="4470400" y="4805145"/>
                </a:cubicBezTo>
                <a:cubicBezTo>
                  <a:pt x="4620578" y="4759959"/>
                  <a:pt x="4772025" y="4714286"/>
                  <a:pt x="4806950" y="4703651"/>
                </a:cubicBezTo>
                <a:cubicBezTo>
                  <a:pt x="4841875" y="4693016"/>
                  <a:pt x="4930458" y="4656765"/>
                  <a:pt x="5003800" y="4623094"/>
                </a:cubicBezTo>
                <a:cubicBezTo>
                  <a:pt x="5077142" y="4589423"/>
                  <a:pt x="5168247" y="4554689"/>
                  <a:pt x="5206255" y="4545909"/>
                </a:cubicBezTo>
                <a:cubicBezTo>
                  <a:pt x="5263377" y="4532712"/>
                  <a:pt x="5284042" y="4519825"/>
                  <a:pt x="5325426" y="4471596"/>
                </a:cubicBezTo>
                <a:cubicBezTo>
                  <a:pt x="5352962" y="4439506"/>
                  <a:pt x="5404008" y="4382765"/>
                  <a:pt x="5438861" y="4345506"/>
                </a:cubicBezTo>
                <a:cubicBezTo>
                  <a:pt x="5505735" y="4274015"/>
                  <a:pt x="5537200" y="4199868"/>
                  <a:pt x="5537200" y="4113769"/>
                </a:cubicBezTo>
                <a:cubicBezTo>
                  <a:pt x="5537200" y="4059774"/>
                  <a:pt x="5457518" y="3893177"/>
                  <a:pt x="5395990" y="3818533"/>
                </a:cubicBezTo>
                <a:cubicBezTo>
                  <a:pt x="5348703" y="3761165"/>
                  <a:pt x="5239453" y="3719572"/>
                  <a:pt x="5060950" y="3690975"/>
                </a:cubicBezTo>
                <a:cubicBezTo>
                  <a:pt x="4843617" y="3656158"/>
                  <a:pt x="4443704" y="3595528"/>
                  <a:pt x="4330700" y="3580263"/>
                </a:cubicBezTo>
                <a:cubicBezTo>
                  <a:pt x="4146148" y="3555333"/>
                  <a:pt x="3922090" y="3562119"/>
                  <a:pt x="3797300" y="3596418"/>
                </a:cubicBezTo>
                <a:cubicBezTo>
                  <a:pt x="3705905" y="3621539"/>
                  <a:pt x="3676690" y="3624400"/>
                  <a:pt x="3606800" y="3615074"/>
                </a:cubicBezTo>
                <a:cubicBezTo>
                  <a:pt x="3561397" y="3609015"/>
                  <a:pt x="3525936" y="3605885"/>
                  <a:pt x="3527997" y="3608117"/>
                </a:cubicBezTo>
                <a:cubicBezTo>
                  <a:pt x="3533718" y="3614316"/>
                  <a:pt x="3553968" y="3502803"/>
                  <a:pt x="3553182" y="3469433"/>
                </a:cubicBezTo>
                <a:cubicBezTo>
                  <a:pt x="3552154" y="3425847"/>
                  <a:pt x="3578282" y="3286927"/>
                  <a:pt x="3593243" y="3256430"/>
                </a:cubicBezTo>
                <a:cubicBezTo>
                  <a:pt x="3600398" y="3241844"/>
                  <a:pt x="3670250" y="3116114"/>
                  <a:pt x="3748470" y="2977030"/>
                </a:cubicBezTo>
                <a:cubicBezTo>
                  <a:pt x="3994238" y="2540024"/>
                  <a:pt x="3997423" y="2532905"/>
                  <a:pt x="4040124" y="2325354"/>
                </a:cubicBezTo>
                <a:cubicBezTo>
                  <a:pt x="4061104" y="2223382"/>
                  <a:pt x="4103640" y="2054225"/>
                  <a:pt x="4134649" y="1949450"/>
                </a:cubicBezTo>
                <a:cubicBezTo>
                  <a:pt x="4165658" y="1844675"/>
                  <a:pt x="4199052" y="1730375"/>
                  <a:pt x="4208858" y="1695450"/>
                </a:cubicBezTo>
                <a:cubicBezTo>
                  <a:pt x="4218664" y="1660525"/>
                  <a:pt x="4236426" y="1604581"/>
                  <a:pt x="4248329" y="1571129"/>
                </a:cubicBezTo>
                <a:cubicBezTo>
                  <a:pt x="4265333" y="1523343"/>
                  <a:pt x="4267098" y="1501568"/>
                  <a:pt x="4256563" y="1469529"/>
                </a:cubicBezTo>
                <a:cubicBezTo>
                  <a:pt x="4244977" y="1434292"/>
                  <a:pt x="4248219" y="1418395"/>
                  <a:pt x="4280416" y="1352550"/>
                </a:cubicBezTo>
                <a:cubicBezTo>
                  <a:pt x="4300909" y="1310640"/>
                  <a:pt x="4325565" y="1252165"/>
                  <a:pt x="4335206" y="1222605"/>
                </a:cubicBezTo>
                <a:cubicBezTo>
                  <a:pt x="4344847" y="1193045"/>
                  <a:pt x="4367029" y="1150119"/>
                  <a:pt x="4384499" y="1127214"/>
                </a:cubicBezTo>
                <a:cubicBezTo>
                  <a:pt x="4438248" y="1056745"/>
                  <a:pt x="4546600" y="852501"/>
                  <a:pt x="4546600" y="821652"/>
                </a:cubicBezTo>
                <a:cubicBezTo>
                  <a:pt x="4546600" y="758935"/>
                  <a:pt x="4564928" y="711182"/>
                  <a:pt x="4586516" y="717649"/>
                </a:cubicBezTo>
                <a:cubicBezTo>
                  <a:pt x="4612478" y="725426"/>
                  <a:pt x="4622800" y="700111"/>
                  <a:pt x="4622800" y="628664"/>
                </a:cubicBezTo>
                <a:cubicBezTo>
                  <a:pt x="4622800" y="551468"/>
                  <a:pt x="4664904" y="457200"/>
                  <a:pt x="4699384" y="457200"/>
                </a:cubicBezTo>
                <a:cubicBezTo>
                  <a:pt x="4779272" y="457200"/>
                  <a:pt x="4800112" y="388441"/>
                  <a:pt x="4739839" y="323720"/>
                </a:cubicBezTo>
                <a:cubicBezTo>
                  <a:pt x="4703342" y="284530"/>
                  <a:pt x="4686300" y="216441"/>
                  <a:pt x="4686300" y="109807"/>
                </a:cubicBezTo>
                <a:cubicBezTo>
                  <a:pt x="4686300" y="54300"/>
                  <a:pt x="4658657" y="0"/>
                  <a:pt x="4630398" y="0"/>
                </a:cubicBezTo>
                <a:cubicBezTo>
                  <a:pt x="4621399" y="0"/>
                  <a:pt x="4603894" y="11208"/>
                  <a:pt x="4591497" y="24906"/>
                </a:cubicBezTo>
                <a:close/>
              </a:path>
            </a:pathLst>
          </a:cu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854082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Click="0" advTm="1000">
        <p159:morph option="byObject"/>
      </p:transition>
    </mc:Choice>
    <mc:Fallback xmlns="">
      <p:transition spd="slow" advClick="0" advTm="1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74BD17C2-DFCE-4FA4-8641-0DED6FFDD6A2}"/>
              </a:ext>
            </a:extLst>
          </p:cNvPr>
          <p:cNvPicPr>
            <a:picLocks noChangeAspect="1"/>
          </p:cNvPicPr>
          <p:nvPr/>
        </p:nvPicPr>
        <p:blipFill rotWithShape="1">
          <a:blip r:embed="rId4"/>
          <a:srcRect l="11111" r="11111"/>
          <a:stretch/>
        </p:blipFill>
        <p:spPr>
          <a:xfrm>
            <a:off x="0" y="0"/>
            <a:ext cx="12192000" cy="6858000"/>
          </a:xfrm>
          <a:prstGeom prst="rect">
            <a:avLst/>
          </a:prstGeom>
        </p:spPr>
      </p:pic>
      <p:sp>
        <p:nvSpPr>
          <p:cNvPr id="27" name="任意多边形: 形状 26">
            <a:extLst>
              <a:ext uri="{FF2B5EF4-FFF2-40B4-BE49-F238E27FC236}">
                <a16:creationId xmlns:a16="http://schemas.microsoft.com/office/drawing/2014/main" id="{6305BA7F-3785-46EE-AC13-BCFECC616500}"/>
              </a:ext>
            </a:extLst>
          </p:cNvPr>
          <p:cNvSpPr/>
          <p:nvPr/>
        </p:nvSpPr>
        <p:spPr>
          <a:xfrm>
            <a:off x="0" y="0"/>
            <a:ext cx="10423525" cy="6858000"/>
          </a:xfrm>
          <a:custGeom>
            <a:avLst/>
            <a:gdLst>
              <a:gd name="connsiteX0" fmla="*/ 0 w 10423525"/>
              <a:gd name="connsiteY0" fmla="*/ 0 h 6858000"/>
              <a:gd name="connsiteX1" fmla="*/ 660400 w 10423525"/>
              <a:gd name="connsiteY1" fmla="*/ 0 h 6858000"/>
              <a:gd name="connsiteX2" fmla="*/ 831850 w 10423525"/>
              <a:gd name="connsiteY2" fmla="*/ 0 h 6858000"/>
              <a:gd name="connsiteX3" fmla="*/ 8739579 w 10423525"/>
              <a:gd name="connsiteY3" fmla="*/ 0 h 6858000"/>
              <a:gd name="connsiteX4" fmla="*/ 8928100 w 10423525"/>
              <a:gd name="connsiteY4" fmla="*/ 790575 h 6858000"/>
              <a:gd name="connsiteX5" fmla="*/ 9204325 w 10423525"/>
              <a:gd name="connsiteY5" fmla="*/ 1704975 h 6858000"/>
              <a:gd name="connsiteX6" fmla="*/ 9204325 w 10423525"/>
              <a:gd name="connsiteY6" fmla="*/ 1752600 h 6858000"/>
              <a:gd name="connsiteX7" fmla="*/ 9064151 w 10423525"/>
              <a:gd name="connsiteY7" fmla="*/ 3360912 h 6858000"/>
              <a:gd name="connsiteX8" fmla="*/ 9871074 w 10423525"/>
              <a:gd name="connsiteY8" fmla="*/ 3829050 h 6858000"/>
              <a:gd name="connsiteX9" fmla="*/ 9954999 w 10423525"/>
              <a:gd name="connsiteY9" fmla="*/ 3999697 h 6858000"/>
              <a:gd name="connsiteX10" fmla="*/ 10118725 w 10423525"/>
              <a:gd name="connsiteY10" fmla="*/ 4143375 h 6858000"/>
              <a:gd name="connsiteX11" fmla="*/ 10175875 w 10423525"/>
              <a:gd name="connsiteY11" fmla="*/ 4238625 h 6858000"/>
              <a:gd name="connsiteX12" fmla="*/ 10423525 w 10423525"/>
              <a:gd name="connsiteY12" fmla="*/ 4724400 h 6858000"/>
              <a:gd name="connsiteX13" fmla="*/ 10423525 w 10423525"/>
              <a:gd name="connsiteY13" fmla="*/ 5591175 h 6858000"/>
              <a:gd name="connsiteX14" fmla="*/ 10385425 w 10423525"/>
              <a:gd name="connsiteY14" fmla="*/ 6505575 h 6858000"/>
              <a:gd name="connsiteX15" fmla="*/ 10347325 w 10423525"/>
              <a:gd name="connsiteY15" fmla="*/ 6581775 h 6858000"/>
              <a:gd name="connsiteX16" fmla="*/ 10331807 w 10423525"/>
              <a:gd name="connsiteY16" fmla="*/ 6858000 h 6858000"/>
              <a:gd name="connsiteX17" fmla="*/ 831850 w 10423525"/>
              <a:gd name="connsiteY17" fmla="*/ 6858000 h 6858000"/>
              <a:gd name="connsiteX18" fmla="*/ 660400 w 10423525"/>
              <a:gd name="connsiteY18" fmla="*/ 6858000 h 6858000"/>
              <a:gd name="connsiteX19" fmla="*/ 0 w 10423525"/>
              <a:gd name="connsiteY1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423525" h="6858000">
                <a:moveTo>
                  <a:pt x="0" y="0"/>
                </a:moveTo>
                <a:lnTo>
                  <a:pt x="660400" y="0"/>
                </a:lnTo>
                <a:lnTo>
                  <a:pt x="831850" y="0"/>
                </a:lnTo>
                <a:lnTo>
                  <a:pt x="8739579" y="0"/>
                </a:lnTo>
                <a:lnTo>
                  <a:pt x="8928100" y="790575"/>
                </a:lnTo>
                <a:lnTo>
                  <a:pt x="9204325" y="1704975"/>
                </a:lnTo>
                <a:lnTo>
                  <a:pt x="9204325" y="1752600"/>
                </a:lnTo>
                <a:lnTo>
                  <a:pt x="9064151" y="3360912"/>
                </a:lnTo>
                <a:lnTo>
                  <a:pt x="9871074" y="3829050"/>
                </a:lnTo>
                <a:lnTo>
                  <a:pt x="9954999" y="3999697"/>
                </a:lnTo>
                <a:lnTo>
                  <a:pt x="10118725" y="4143375"/>
                </a:lnTo>
                <a:lnTo>
                  <a:pt x="10175875" y="4238625"/>
                </a:lnTo>
                <a:lnTo>
                  <a:pt x="10423525" y="4724400"/>
                </a:lnTo>
                <a:lnTo>
                  <a:pt x="10423525" y="5591175"/>
                </a:lnTo>
                <a:lnTo>
                  <a:pt x="10385425" y="6505575"/>
                </a:lnTo>
                <a:lnTo>
                  <a:pt x="10347325" y="6581775"/>
                </a:lnTo>
                <a:lnTo>
                  <a:pt x="10331807" y="6858000"/>
                </a:lnTo>
                <a:lnTo>
                  <a:pt x="831850" y="6858000"/>
                </a:lnTo>
                <a:lnTo>
                  <a:pt x="660400" y="6858000"/>
                </a:lnTo>
                <a:lnTo>
                  <a:pt x="0" y="6858000"/>
                </a:lnTo>
                <a:close/>
              </a:path>
            </a:pathLst>
          </a:custGeom>
          <a:gradFill>
            <a:gsLst>
              <a:gs pos="23000">
                <a:schemeClr val="tx1">
                  <a:lumMod val="85000"/>
                  <a:lumOff val="15000"/>
                </a:schemeClr>
              </a:gs>
              <a:gs pos="100000">
                <a:srgbClr val="5F5853"/>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pic>
        <p:nvPicPr>
          <p:cNvPr id="45" name="图片 44" descr="图片包含 户外, 标牌, 文字&#10;&#10;已生成高可信度的说明">
            <a:extLst>
              <a:ext uri="{FF2B5EF4-FFF2-40B4-BE49-F238E27FC236}">
                <a16:creationId xmlns:a16="http://schemas.microsoft.com/office/drawing/2014/main" id="{C9C2F417-7674-46FC-B8F5-7A2D40E6E716}"/>
              </a:ext>
            </a:extLst>
          </p:cNvPr>
          <p:cNvPicPr>
            <a:picLocks noChangeAspect="1"/>
          </p:cNvPicPr>
          <p:nvPr/>
        </p:nvPicPr>
        <p:blipFill rotWithShape="1">
          <a:blip r:embed="rId5">
            <a:extLst>
              <a:ext uri="{28A0092B-C50C-407E-A947-70E740481C1C}">
                <a14:useLocalDpi xmlns:a14="http://schemas.microsoft.com/office/drawing/2010/main" val="0"/>
              </a:ext>
            </a:extLst>
          </a:blip>
          <a:srcRect l="38093" r="31620" b="80810"/>
          <a:stretch/>
        </p:blipFill>
        <p:spPr>
          <a:xfrm>
            <a:off x="517297" y="434443"/>
            <a:ext cx="1348740" cy="370825"/>
          </a:xfrm>
          <a:custGeom>
            <a:avLst/>
            <a:gdLst>
              <a:gd name="connsiteX0" fmla="*/ 0 w 4541916"/>
              <a:gd name="connsiteY0" fmla="*/ 0 h 627188"/>
              <a:gd name="connsiteX1" fmla="*/ 4541916 w 4541916"/>
              <a:gd name="connsiteY1" fmla="*/ 0 h 627188"/>
              <a:gd name="connsiteX2" fmla="*/ 4541916 w 4541916"/>
              <a:gd name="connsiteY2" fmla="*/ 627188 h 627188"/>
              <a:gd name="connsiteX3" fmla="*/ 0 w 4541916"/>
              <a:gd name="connsiteY3" fmla="*/ 627188 h 627188"/>
            </a:gdLst>
            <a:ahLst/>
            <a:cxnLst>
              <a:cxn ang="0">
                <a:pos x="connsiteX0" y="connsiteY0"/>
              </a:cxn>
              <a:cxn ang="0">
                <a:pos x="connsiteX1" y="connsiteY1"/>
              </a:cxn>
              <a:cxn ang="0">
                <a:pos x="connsiteX2" y="connsiteY2"/>
              </a:cxn>
              <a:cxn ang="0">
                <a:pos x="connsiteX3" y="connsiteY3"/>
              </a:cxn>
            </a:cxnLst>
            <a:rect l="l" t="t" r="r" b="b"/>
            <a:pathLst>
              <a:path w="4541916" h="627188">
                <a:moveTo>
                  <a:pt x="0" y="0"/>
                </a:moveTo>
                <a:lnTo>
                  <a:pt x="4541916" y="0"/>
                </a:lnTo>
                <a:lnTo>
                  <a:pt x="4541916" y="627188"/>
                </a:lnTo>
                <a:lnTo>
                  <a:pt x="0" y="627188"/>
                </a:lnTo>
                <a:close/>
              </a:path>
            </a:pathLst>
          </a:custGeom>
        </p:spPr>
      </p:pic>
      <p:pic>
        <p:nvPicPr>
          <p:cNvPr id="49" name="PA_图片 480">
            <a:extLst>
              <a:ext uri="{FF2B5EF4-FFF2-40B4-BE49-F238E27FC236}">
                <a16:creationId xmlns:a16="http://schemas.microsoft.com/office/drawing/2014/main" id="{3C4F3221-06C7-4A0A-81C4-D20212A14D14}"/>
              </a:ext>
            </a:extLst>
          </p:cNvPr>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flipH="1">
            <a:off x="5106947" y="3364929"/>
            <a:ext cx="2987456" cy="372670"/>
          </a:xfrm>
          <a:prstGeom prst="rect">
            <a:avLst/>
          </a:prstGeom>
        </p:spPr>
      </p:pic>
      <p:pic>
        <p:nvPicPr>
          <p:cNvPr id="50" name="PA_图片 480">
            <a:extLst>
              <a:ext uri="{FF2B5EF4-FFF2-40B4-BE49-F238E27FC236}">
                <a16:creationId xmlns:a16="http://schemas.microsoft.com/office/drawing/2014/main" id="{926F98B2-9D69-4A0B-A8E6-CBFD93B5EB2E}"/>
              </a:ext>
            </a:extLst>
          </p:cNvPr>
          <p:cNvPicPr>
            <a:picLocks noChangeAspect="1"/>
          </p:cNvPicPr>
          <p:nvPr>
            <p:custDataLst>
              <p:tags r:id="rId2"/>
            </p:custDataLst>
          </p:nvPr>
        </p:nvPicPr>
        <p:blipFill>
          <a:blip r:embed="rId6">
            <a:extLst>
              <a:ext uri="{28A0092B-C50C-407E-A947-70E740481C1C}">
                <a14:useLocalDpi xmlns:a14="http://schemas.microsoft.com/office/drawing/2010/main" val="0"/>
              </a:ext>
            </a:extLst>
          </a:blip>
          <a:stretch>
            <a:fillRect/>
          </a:stretch>
        </p:blipFill>
        <p:spPr>
          <a:xfrm flipH="1">
            <a:off x="-661878" y="2133461"/>
            <a:ext cx="2987456" cy="372670"/>
          </a:xfrm>
          <a:prstGeom prst="rect">
            <a:avLst/>
          </a:prstGeom>
        </p:spPr>
      </p:pic>
      <p:sp>
        <p:nvSpPr>
          <p:cNvPr id="51" name="矩形 50">
            <a:extLst>
              <a:ext uri="{FF2B5EF4-FFF2-40B4-BE49-F238E27FC236}">
                <a16:creationId xmlns:a16="http://schemas.microsoft.com/office/drawing/2014/main" id="{4C687D99-44EE-4AD7-8B26-B81CDBB70802}"/>
              </a:ext>
            </a:extLst>
          </p:cNvPr>
          <p:cNvSpPr/>
          <p:nvPr/>
        </p:nvSpPr>
        <p:spPr>
          <a:xfrm>
            <a:off x="526822" y="3649025"/>
            <a:ext cx="6389235" cy="646331"/>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white">
                    <a:lumMod val="75000"/>
                  </a:prstClr>
                </a:solidFill>
                <a:effectLst/>
                <a:uLnTx/>
                <a:uFillTx/>
                <a:latin typeface="等线" panose="020F0502020204030204"/>
                <a:ea typeface="等线" panose="02010600030101010101" pitchFamily="2" charset="-122"/>
                <a:cs typeface="+mn-cs"/>
              </a:rPr>
              <a:t> </a:t>
            </a:r>
            <a:r>
              <a:rPr kumimoji="0" lang="en-US" altLang="zh-CN" sz="1200" b="0" i="0" u="none" strike="noStrike" kern="1200" cap="none" spc="0" normalizeH="0" baseline="0" noProof="0" dirty="0" err="1">
                <a:ln>
                  <a:noFill/>
                </a:ln>
                <a:solidFill>
                  <a:prstClr val="white">
                    <a:lumMod val="75000"/>
                  </a:prstClr>
                </a:solidFill>
                <a:effectLst/>
                <a:uLnTx/>
                <a:uFillTx/>
                <a:latin typeface="等线" panose="020F0502020204030204"/>
                <a:ea typeface="等线" panose="02010600030101010101" pitchFamily="2" charset="-122"/>
                <a:cs typeface="+mn-cs"/>
              </a:rPr>
              <a:t>T'Challa</a:t>
            </a:r>
            <a:r>
              <a:rPr kumimoji="0" lang="en-US" altLang="zh-CN" sz="1200" b="0" i="0" u="none" strike="noStrike" kern="1200" cap="none" spc="0" normalizeH="0" baseline="0" noProof="0" dirty="0">
                <a:ln>
                  <a:noFill/>
                </a:ln>
                <a:solidFill>
                  <a:prstClr val="white">
                    <a:lumMod val="75000"/>
                  </a:prstClr>
                </a:solidFill>
                <a:effectLst/>
                <a:uLnTx/>
                <a:uFillTx/>
                <a:latin typeface="等线" panose="020F0502020204030204"/>
                <a:ea typeface="等线" panose="02010600030101010101" pitchFamily="2" charset="-122"/>
                <a:cs typeface="+mn-cs"/>
              </a:rPr>
              <a:t> is a brilliant tactician, strategist, scientist, tracker and a master of all forms of unarmed combat. He is a master planner who always thinks several steps ahead and will go to extreme measures to achieve his goals and protect the kingdom of Wakanda.</a:t>
            </a:r>
          </a:p>
        </p:txBody>
      </p:sp>
      <p:sp>
        <p:nvSpPr>
          <p:cNvPr id="54" name="文本框 53">
            <a:extLst>
              <a:ext uri="{FF2B5EF4-FFF2-40B4-BE49-F238E27FC236}">
                <a16:creationId xmlns:a16="http://schemas.microsoft.com/office/drawing/2014/main" id="{BFEF1179-3A5D-42C1-B830-0251F3D3934F}"/>
              </a:ext>
            </a:extLst>
          </p:cNvPr>
          <p:cNvSpPr txBox="1"/>
          <p:nvPr/>
        </p:nvSpPr>
        <p:spPr>
          <a:xfrm>
            <a:off x="464431" y="2405190"/>
            <a:ext cx="7298444" cy="156966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tabLst/>
              <a:defRPr kumimoji="0" sz="3600" b="0" i="0" u="none" strike="noStrike" cap="none" spc="0" normalizeH="0" baseline="0">
                <a:ln>
                  <a:noFill/>
                </a:ln>
                <a:solidFill>
                  <a:prstClr val="white"/>
                </a:solidFill>
                <a:effectLst/>
                <a:uLnTx/>
                <a:uFillTx/>
                <a:latin typeface="Avengeance Heroic Avenger" pitchFamily="2" charset="0"/>
                <a:ea typeface="思源黑体 CN Bold" panose="020B0800000000000000"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rPr>
              <a:t>Black  panther</a:t>
            </a:r>
            <a:endParaRPr kumimoji="0" lang="zh-CN" altLang="en-US" sz="96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endParaRPr>
          </a:p>
        </p:txBody>
      </p:sp>
      <p:pic>
        <p:nvPicPr>
          <p:cNvPr id="28" name="图片 27" descr="图片包含 人员, 户外, 男士&#10;&#10;已生成极高可信度的说明">
            <a:extLst>
              <a:ext uri="{FF2B5EF4-FFF2-40B4-BE49-F238E27FC236}">
                <a16:creationId xmlns:a16="http://schemas.microsoft.com/office/drawing/2014/main" id="{19287EE9-F275-4896-9D3F-2FC4B6F18B02}"/>
              </a:ext>
            </a:extLst>
          </p:cNvPr>
          <p:cNvPicPr>
            <a:picLocks noChangeAspect="1"/>
          </p:cNvPicPr>
          <p:nvPr/>
        </p:nvPicPr>
        <p:blipFill>
          <a:blip r:embed="rId7">
            <a:alphaModFix amt="20000"/>
            <a:extLst>
              <a:ext uri="{28A0092B-C50C-407E-A947-70E740481C1C}">
                <a14:useLocalDpi xmlns:a14="http://schemas.microsoft.com/office/drawing/2010/main" val="0"/>
              </a:ext>
            </a:extLst>
          </a:blip>
          <a:stretch>
            <a:fillRect/>
          </a:stretch>
        </p:blipFill>
        <p:spPr>
          <a:xfrm>
            <a:off x="4935164" y="-634766"/>
            <a:ext cx="5724774" cy="8567582"/>
          </a:xfrm>
          <a:prstGeom prst="rect">
            <a:avLst/>
          </a:prstGeom>
        </p:spPr>
      </p:pic>
      <p:sp>
        <p:nvSpPr>
          <p:cNvPr id="32" name="任意多边形: 形状 31">
            <a:extLst>
              <a:ext uri="{FF2B5EF4-FFF2-40B4-BE49-F238E27FC236}">
                <a16:creationId xmlns:a16="http://schemas.microsoft.com/office/drawing/2014/main" id="{7EE8EEDD-7BCC-402C-8768-D390433749C4}"/>
              </a:ext>
            </a:extLst>
          </p:cNvPr>
          <p:cNvSpPr/>
          <p:nvPr/>
        </p:nvSpPr>
        <p:spPr>
          <a:xfrm>
            <a:off x="6575197" y="-19050"/>
            <a:ext cx="4731857" cy="7145037"/>
          </a:xfrm>
          <a:custGeom>
            <a:avLst/>
            <a:gdLst>
              <a:gd name="connsiteX0" fmla="*/ 1365652 w 4731857"/>
              <a:gd name="connsiteY0" fmla="*/ 2305742 h 7145037"/>
              <a:gd name="connsiteX1" fmla="*/ 1314046 w 4731857"/>
              <a:gd name="connsiteY1" fmla="*/ 2327236 h 7145037"/>
              <a:gd name="connsiteX2" fmla="*/ 958031 w 4731857"/>
              <a:gd name="connsiteY2" fmla="*/ 2743093 h 7145037"/>
              <a:gd name="connsiteX3" fmla="*/ 926189 w 4731857"/>
              <a:gd name="connsiteY3" fmla="*/ 2870490 h 7145037"/>
              <a:gd name="connsiteX4" fmla="*/ 825096 w 4731857"/>
              <a:gd name="connsiteY4" fmla="*/ 3308131 h 7145037"/>
              <a:gd name="connsiteX5" fmla="*/ 924574 w 4731857"/>
              <a:gd name="connsiteY5" fmla="*/ 3492272 h 7145037"/>
              <a:gd name="connsiteX6" fmla="*/ 998549 w 4731857"/>
              <a:gd name="connsiteY6" fmla="*/ 3567528 h 7145037"/>
              <a:gd name="connsiteX7" fmla="*/ 1062811 w 4731857"/>
              <a:gd name="connsiteY7" fmla="*/ 3632490 h 7145037"/>
              <a:gd name="connsiteX8" fmla="*/ 1180696 w 4731857"/>
              <a:gd name="connsiteY8" fmla="*/ 3796840 h 7145037"/>
              <a:gd name="connsiteX9" fmla="*/ 1192209 w 4731857"/>
              <a:gd name="connsiteY9" fmla="*/ 3866707 h 7145037"/>
              <a:gd name="connsiteX10" fmla="*/ 1248652 w 4731857"/>
              <a:gd name="connsiteY10" fmla="*/ 3705531 h 7145037"/>
              <a:gd name="connsiteX11" fmla="*/ 1326973 w 4731857"/>
              <a:gd name="connsiteY11" fmla="*/ 3444199 h 7145037"/>
              <a:gd name="connsiteX12" fmla="*/ 1357359 w 4731857"/>
              <a:gd name="connsiteY12" fmla="*/ 3158449 h 7145037"/>
              <a:gd name="connsiteX13" fmla="*/ 1394656 w 4731857"/>
              <a:gd name="connsiteY13" fmla="*/ 2860316 h 7145037"/>
              <a:gd name="connsiteX14" fmla="*/ 1454886 w 4731857"/>
              <a:gd name="connsiteY14" fmla="*/ 2724482 h 7145037"/>
              <a:gd name="connsiteX15" fmla="*/ 1447477 w 4731857"/>
              <a:gd name="connsiteY15" fmla="*/ 2594956 h 7145037"/>
              <a:gd name="connsiteX16" fmla="*/ 1399651 w 4731857"/>
              <a:gd name="connsiteY16" fmla="*/ 2403765 h 7145037"/>
              <a:gd name="connsiteX17" fmla="*/ 1365652 w 4731857"/>
              <a:gd name="connsiteY17" fmla="*/ 2305742 h 7145037"/>
              <a:gd name="connsiteX18" fmla="*/ 2164410 w 4731857"/>
              <a:gd name="connsiteY18" fmla="*/ 8 h 7145037"/>
              <a:gd name="connsiteX19" fmla="*/ 2240786 w 4731857"/>
              <a:gd name="connsiteY19" fmla="*/ 25755 h 7145037"/>
              <a:gd name="connsiteX20" fmla="*/ 2385074 w 4731857"/>
              <a:gd name="connsiteY20" fmla="*/ 37592 h 7145037"/>
              <a:gd name="connsiteX21" fmla="*/ 2658920 w 4731857"/>
              <a:gd name="connsiteY21" fmla="*/ 52796 h 7145037"/>
              <a:gd name="connsiteX22" fmla="*/ 2762631 w 4731857"/>
              <a:gd name="connsiteY22" fmla="*/ 45041 h 7145037"/>
              <a:gd name="connsiteX23" fmla="*/ 2839518 w 4731857"/>
              <a:gd name="connsiteY23" fmla="*/ 29278 h 7145037"/>
              <a:gd name="connsiteX24" fmla="*/ 2875701 w 4731857"/>
              <a:gd name="connsiteY24" fmla="*/ 326189 h 7145037"/>
              <a:gd name="connsiteX25" fmla="*/ 2882497 w 4731857"/>
              <a:gd name="connsiteY25" fmla="*/ 467938 h 7145037"/>
              <a:gd name="connsiteX26" fmla="*/ 2955404 w 4731857"/>
              <a:gd name="connsiteY26" fmla="*/ 517734 h 7145037"/>
              <a:gd name="connsiteX27" fmla="*/ 3098397 w 4731857"/>
              <a:gd name="connsiteY27" fmla="*/ 792939 h 7145037"/>
              <a:gd name="connsiteX28" fmla="*/ 3098397 w 4731857"/>
              <a:gd name="connsiteY28" fmla="*/ 884187 h 7145037"/>
              <a:gd name="connsiteX29" fmla="*/ 3139672 w 4731857"/>
              <a:gd name="connsiteY29" fmla="*/ 894755 h 7145037"/>
              <a:gd name="connsiteX30" fmla="*/ 3384147 w 4731857"/>
              <a:gd name="connsiteY30" fmla="*/ 1000372 h 7145037"/>
              <a:gd name="connsiteX31" fmla="*/ 4002041 w 4731857"/>
              <a:gd name="connsiteY31" fmla="*/ 1329568 h 7145037"/>
              <a:gd name="connsiteX32" fmla="*/ 4133504 w 4731857"/>
              <a:gd name="connsiteY32" fmla="*/ 1420981 h 7145037"/>
              <a:gd name="connsiteX33" fmla="*/ 4227231 w 4731857"/>
              <a:gd name="connsiteY33" fmla="*/ 1484724 h 7145037"/>
              <a:gd name="connsiteX34" fmla="*/ 4318018 w 4731857"/>
              <a:gd name="connsiteY34" fmla="*/ 1547539 h 7145037"/>
              <a:gd name="connsiteX35" fmla="*/ 4410481 w 4731857"/>
              <a:gd name="connsiteY35" fmla="*/ 1652190 h 7145037"/>
              <a:gd name="connsiteX36" fmla="*/ 4202495 w 4731857"/>
              <a:gd name="connsiteY36" fmla="*/ 1968790 h 7145037"/>
              <a:gd name="connsiteX37" fmla="*/ 4158876 w 4731857"/>
              <a:gd name="connsiteY37" fmla="*/ 1956137 h 7145037"/>
              <a:gd name="connsiteX38" fmla="*/ 4114307 w 4731857"/>
              <a:gd name="connsiteY38" fmla="*/ 1962487 h 7145037"/>
              <a:gd name="connsiteX39" fmla="*/ 3988800 w 4731857"/>
              <a:gd name="connsiteY39" fmla="*/ 1951234 h 7145037"/>
              <a:gd name="connsiteX40" fmla="*/ 3908371 w 4731857"/>
              <a:gd name="connsiteY40" fmla="*/ 1912661 h 7145037"/>
              <a:gd name="connsiteX41" fmla="*/ 3778468 w 4731857"/>
              <a:gd name="connsiteY41" fmla="*/ 1815385 h 7145037"/>
              <a:gd name="connsiteX42" fmla="*/ 3813557 w 4731857"/>
              <a:gd name="connsiteY42" fmla="*/ 1822342 h 7145037"/>
              <a:gd name="connsiteX43" fmla="*/ 3854170 w 4731857"/>
              <a:gd name="connsiteY43" fmla="*/ 1822395 h 7145037"/>
              <a:gd name="connsiteX44" fmla="*/ 3901225 w 4731857"/>
              <a:gd name="connsiteY44" fmla="*/ 1810235 h 7145037"/>
              <a:gd name="connsiteX45" fmla="*/ 3949480 w 4731857"/>
              <a:gd name="connsiteY45" fmla="*/ 1790647 h 7145037"/>
              <a:gd name="connsiteX46" fmla="*/ 3873727 w 4731857"/>
              <a:gd name="connsiteY46" fmla="*/ 1677307 h 7145037"/>
              <a:gd name="connsiteX47" fmla="*/ 3784197 w 4731857"/>
              <a:gd name="connsiteY47" fmla="*/ 1569992 h 7145037"/>
              <a:gd name="connsiteX48" fmla="*/ 3326997 w 4731857"/>
              <a:gd name="connsiteY48" fmla="*/ 1454663 h 7145037"/>
              <a:gd name="connsiteX49" fmla="*/ 3085697 w 4731857"/>
              <a:gd name="connsiteY49" fmla="*/ 1498090 h 7145037"/>
              <a:gd name="connsiteX50" fmla="*/ 3061298 w 4731857"/>
              <a:gd name="connsiteY50" fmla="*/ 1634298 h 7145037"/>
              <a:gd name="connsiteX51" fmla="*/ 3004245 w 4731857"/>
              <a:gd name="connsiteY51" fmla="*/ 1837324 h 7145037"/>
              <a:gd name="connsiteX52" fmla="*/ 2953245 w 4731857"/>
              <a:gd name="connsiteY52" fmla="*/ 2040721 h 7145037"/>
              <a:gd name="connsiteX53" fmla="*/ 2815530 w 4731857"/>
              <a:gd name="connsiteY53" fmla="*/ 2367067 h 7145037"/>
              <a:gd name="connsiteX54" fmla="*/ 2793894 w 4731857"/>
              <a:gd name="connsiteY54" fmla="*/ 2676611 h 7145037"/>
              <a:gd name="connsiteX55" fmla="*/ 2836765 w 4731857"/>
              <a:gd name="connsiteY55" fmla="*/ 2818481 h 7145037"/>
              <a:gd name="connsiteX56" fmla="*/ 2961497 w 4731857"/>
              <a:gd name="connsiteY56" fmla="*/ 2910028 h 7145037"/>
              <a:gd name="connsiteX57" fmla="*/ 3446927 w 4731857"/>
              <a:gd name="connsiteY57" fmla="*/ 3257930 h 7145037"/>
              <a:gd name="connsiteX58" fmla="*/ 3514610 w 4731857"/>
              <a:gd name="connsiteY58" fmla="*/ 3302290 h 7145037"/>
              <a:gd name="connsiteX59" fmla="*/ 3613990 w 4731857"/>
              <a:gd name="connsiteY59" fmla="*/ 3419765 h 7145037"/>
              <a:gd name="connsiteX60" fmla="*/ 3753183 w 4731857"/>
              <a:gd name="connsiteY60" fmla="*/ 3600740 h 7145037"/>
              <a:gd name="connsiteX61" fmla="*/ 3942336 w 4731857"/>
              <a:gd name="connsiteY61" fmla="*/ 3962691 h 7145037"/>
              <a:gd name="connsiteX62" fmla="*/ 4000846 w 4731857"/>
              <a:gd name="connsiteY62" fmla="*/ 4109643 h 7145037"/>
              <a:gd name="connsiteX63" fmla="*/ 4044326 w 4731857"/>
              <a:gd name="connsiteY63" fmla="*/ 4334615 h 7145037"/>
              <a:gd name="connsiteX64" fmla="*/ 4100321 w 4731857"/>
              <a:gd name="connsiteY64" fmla="*/ 4493365 h 7145037"/>
              <a:gd name="connsiteX65" fmla="*/ 4254523 w 4731857"/>
              <a:gd name="connsiteY65" fmla="*/ 4968734 h 7145037"/>
              <a:gd name="connsiteX66" fmla="*/ 4260461 w 4731857"/>
              <a:gd name="connsiteY66" fmla="*/ 5320471 h 7145037"/>
              <a:gd name="connsiteX67" fmla="*/ 4313191 w 4731857"/>
              <a:gd name="connsiteY67" fmla="*/ 6330421 h 7145037"/>
              <a:gd name="connsiteX68" fmla="*/ 4677190 w 4731857"/>
              <a:gd name="connsiteY68" fmla="*/ 6841780 h 7145037"/>
              <a:gd name="connsiteX69" fmla="*/ 4728643 w 4731857"/>
              <a:gd name="connsiteY69" fmla="*/ 6942774 h 7145037"/>
              <a:gd name="connsiteX70" fmla="*/ 4701881 w 4731857"/>
              <a:gd name="connsiteY70" fmla="*/ 7053194 h 7145037"/>
              <a:gd name="connsiteX71" fmla="*/ 4508472 w 4731857"/>
              <a:gd name="connsiteY71" fmla="*/ 7144099 h 7145037"/>
              <a:gd name="connsiteX72" fmla="*/ 4298547 w 4731857"/>
              <a:gd name="connsiteY72" fmla="*/ 7137943 h 7145037"/>
              <a:gd name="connsiteX73" fmla="*/ 4158847 w 4731857"/>
              <a:gd name="connsiteY73" fmla="*/ 7137010 h 7145037"/>
              <a:gd name="connsiteX74" fmla="*/ 4090238 w 4731857"/>
              <a:gd name="connsiteY74" fmla="*/ 7064325 h 7145037"/>
              <a:gd name="connsiteX75" fmla="*/ 4000097 w 4731857"/>
              <a:gd name="connsiteY75" fmla="*/ 6896834 h 7145037"/>
              <a:gd name="connsiteX76" fmla="*/ 3955269 w 4731857"/>
              <a:gd name="connsiteY76" fmla="*/ 6821444 h 7145037"/>
              <a:gd name="connsiteX77" fmla="*/ 3884561 w 4731857"/>
              <a:gd name="connsiteY77" fmla="*/ 6691233 h 7145037"/>
              <a:gd name="connsiteX78" fmla="*/ 3873497 w 4731857"/>
              <a:gd name="connsiteY78" fmla="*/ 6519281 h 7145037"/>
              <a:gd name="connsiteX79" fmla="*/ 3866554 w 4731857"/>
              <a:gd name="connsiteY79" fmla="*/ 6362409 h 7145037"/>
              <a:gd name="connsiteX80" fmla="*/ 3851694 w 4731857"/>
              <a:gd name="connsiteY80" fmla="*/ 6254378 h 7145037"/>
              <a:gd name="connsiteX81" fmla="*/ 3834779 w 4731857"/>
              <a:gd name="connsiteY81" fmla="*/ 6047226 h 7145037"/>
              <a:gd name="connsiteX82" fmla="*/ 3642482 w 4731857"/>
              <a:gd name="connsiteY82" fmla="*/ 5485717 h 7145037"/>
              <a:gd name="connsiteX83" fmla="*/ 3553321 w 4731857"/>
              <a:gd name="connsiteY83" fmla="*/ 5300594 h 7145037"/>
              <a:gd name="connsiteX84" fmla="*/ 3540027 w 4731857"/>
              <a:gd name="connsiteY84" fmla="*/ 5009467 h 7145037"/>
              <a:gd name="connsiteX85" fmla="*/ 3503690 w 4731857"/>
              <a:gd name="connsiteY85" fmla="*/ 4666021 h 7145037"/>
              <a:gd name="connsiteX86" fmla="*/ 3087005 w 4731857"/>
              <a:gd name="connsiteY86" fmla="*/ 4287484 h 7145037"/>
              <a:gd name="connsiteX87" fmla="*/ 2857097 w 4731857"/>
              <a:gd name="connsiteY87" fmla="*/ 4183555 h 7145037"/>
              <a:gd name="connsiteX88" fmla="*/ 2405522 w 4731857"/>
              <a:gd name="connsiteY88" fmla="*/ 3956888 h 7145037"/>
              <a:gd name="connsiteX89" fmla="*/ 2225019 w 4731857"/>
              <a:gd name="connsiteY89" fmla="*/ 3885547 h 7145037"/>
              <a:gd name="connsiteX90" fmla="*/ 2115730 w 4731857"/>
              <a:gd name="connsiteY90" fmla="*/ 4004143 h 7145037"/>
              <a:gd name="connsiteX91" fmla="*/ 1933422 w 4731857"/>
              <a:gd name="connsiteY91" fmla="*/ 4277193 h 7145037"/>
              <a:gd name="connsiteX92" fmla="*/ 1758653 w 4731857"/>
              <a:gd name="connsiteY92" fmla="*/ 4521490 h 7145037"/>
              <a:gd name="connsiteX93" fmla="*/ 1443442 w 4731857"/>
              <a:gd name="connsiteY93" fmla="*/ 4982211 h 7145037"/>
              <a:gd name="connsiteX94" fmla="*/ 1256451 w 4731857"/>
              <a:gd name="connsiteY94" fmla="*/ 5106851 h 7145037"/>
              <a:gd name="connsiteX95" fmla="*/ 1106544 w 4731857"/>
              <a:gd name="connsiteY95" fmla="*/ 5197634 h 7145037"/>
              <a:gd name="connsiteX96" fmla="*/ 945261 w 4731857"/>
              <a:gd name="connsiteY96" fmla="*/ 5334618 h 7145037"/>
              <a:gd name="connsiteX97" fmla="*/ 721670 w 4731857"/>
              <a:gd name="connsiteY97" fmla="*/ 5614294 h 7145037"/>
              <a:gd name="connsiteX98" fmla="*/ 616100 w 4731857"/>
              <a:gd name="connsiteY98" fmla="*/ 6056716 h 7145037"/>
              <a:gd name="connsiteX99" fmla="*/ 551067 w 4731857"/>
              <a:gd name="connsiteY99" fmla="*/ 6294368 h 7145037"/>
              <a:gd name="connsiteX100" fmla="*/ 502966 w 4731857"/>
              <a:gd name="connsiteY100" fmla="*/ 6331340 h 7145037"/>
              <a:gd name="connsiteX101" fmla="*/ 340423 w 4731857"/>
              <a:gd name="connsiteY101" fmla="*/ 6380554 h 7145037"/>
              <a:gd name="connsiteX102" fmla="*/ 257873 w 4731857"/>
              <a:gd name="connsiteY102" fmla="*/ 6365481 h 7145037"/>
              <a:gd name="connsiteX103" fmla="*/ 183010 w 4731857"/>
              <a:gd name="connsiteY103" fmla="*/ 6351482 h 7145037"/>
              <a:gd name="connsiteX104" fmla="*/ 75937 w 4731857"/>
              <a:gd name="connsiteY104" fmla="*/ 6344013 h 7145037"/>
              <a:gd name="connsiteX105" fmla="*/ 106910 w 4731857"/>
              <a:gd name="connsiteY105" fmla="*/ 5981990 h 7145037"/>
              <a:gd name="connsiteX106" fmla="*/ 212951 w 4731857"/>
              <a:gd name="connsiteY106" fmla="*/ 5812561 h 7145037"/>
              <a:gd name="connsiteX107" fmla="*/ 329687 w 4731857"/>
              <a:gd name="connsiteY107" fmla="*/ 5621394 h 7145037"/>
              <a:gd name="connsiteX108" fmla="*/ 438349 w 4731857"/>
              <a:gd name="connsiteY108" fmla="*/ 5273686 h 7145037"/>
              <a:gd name="connsiteX109" fmla="*/ 657162 w 4731857"/>
              <a:gd name="connsiteY109" fmla="*/ 4748495 h 7145037"/>
              <a:gd name="connsiteX110" fmla="*/ 875931 w 4731857"/>
              <a:gd name="connsiteY110" fmla="*/ 4610390 h 7145037"/>
              <a:gd name="connsiteX111" fmla="*/ 952375 w 4731857"/>
              <a:gd name="connsiteY111" fmla="*/ 4583659 h 7145037"/>
              <a:gd name="connsiteX112" fmla="*/ 1026311 w 4731857"/>
              <a:gd name="connsiteY112" fmla="*/ 4497934 h 7145037"/>
              <a:gd name="connsiteX113" fmla="*/ 1103162 w 4731857"/>
              <a:gd name="connsiteY113" fmla="*/ 4216869 h 7145037"/>
              <a:gd name="connsiteX114" fmla="*/ 1113466 w 4731857"/>
              <a:gd name="connsiteY114" fmla="*/ 4125484 h 7145037"/>
              <a:gd name="connsiteX115" fmla="*/ 1113326 w 4731857"/>
              <a:gd name="connsiteY115" fmla="*/ 4062352 h 7145037"/>
              <a:gd name="connsiteX116" fmla="*/ 1083503 w 4731857"/>
              <a:gd name="connsiteY116" fmla="*/ 3963236 h 7145037"/>
              <a:gd name="connsiteX117" fmla="*/ 1038475 w 4731857"/>
              <a:gd name="connsiteY117" fmla="*/ 3889401 h 7145037"/>
              <a:gd name="connsiteX118" fmla="*/ 967972 w 4731857"/>
              <a:gd name="connsiteY118" fmla="*/ 3836783 h 7145037"/>
              <a:gd name="connsiteX119" fmla="*/ 926697 w 4731857"/>
              <a:gd name="connsiteY119" fmla="*/ 3878288 h 7145037"/>
              <a:gd name="connsiteX120" fmla="*/ 884841 w 4731857"/>
              <a:gd name="connsiteY120" fmla="*/ 3984236 h 7145037"/>
              <a:gd name="connsiteX121" fmla="*/ 848032 w 4731857"/>
              <a:gd name="connsiteY121" fmla="*/ 4099366 h 7145037"/>
              <a:gd name="connsiteX122" fmla="*/ 917815 w 4731857"/>
              <a:gd name="connsiteY122" fmla="*/ 4154452 h 7145037"/>
              <a:gd name="connsiteX123" fmla="*/ 958447 w 4731857"/>
              <a:gd name="connsiteY123" fmla="*/ 4140490 h 7145037"/>
              <a:gd name="connsiteX124" fmla="*/ 1015597 w 4731857"/>
              <a:gd name="connsiteY124" fmla="*/ 4081549 h 7145037"/>
              <a:gd name="connsiteX125" fmla="*/ 1053501 w 4731857"/>
              <a:gd name="connsiteY125" fmla="*/ 4057704 h 7145037"/>
              <a:gd name="connsiteX126" fmla="*/ 1021908 w 4731857"/>
              <a:gd name="connsiteY126" fmla="*/ 4234582 h 7145037"/>
              <a:gd name="connsiteX127" fmla="*/ 998701 w 4731857"/>
              <a:gd name="connsiteY127" fmla="*/ 4290916 h 7145037"/>
              <a:gd name="connsiteX128" fmla="*/ 979797 w 4731857"/>
              <a:gd name="connsiteY128" fmla="*/ 4345381 h 7145037"/>
              <a:gd name="connsiteX129" fmla="*/ 930951 w 4731857"/>
              <a:gd name="connsiteY129" fmla="*/ 4409716 h 7145037"/>
              <a:gd name="connsiteX130" fmla="*/ 749738 w 4731857"/>
              <a:gd name="connsiteY130" fmla="*/ 4508790 h 7145037"/>
              <a:gd name="connsiteX131" fmla="*/ 509553 w 4731857"/>
              <a:gd name="connsiteY131" fmla="*/ 4264567 h 7145037"/>
              <a:gd name="connsiteX132" fmla="*/ 488102 w 4731857"/>
              <a:gd name="connsiteY132" fmla="*/ 4064851 h 7145037"/>
              <a:gd name="connsiteX133" fmla="*/ 487822 w 4731857"/>
              <a:gd name="connsiteY133" fmla="*/ 3963251 h 7145037"/>
              <a:gd name="connsiteX134" fmla="*/ 410013 w 4731857"/>
              <a:gd name="connsiteY134" fmla="*/ 3311063 h 7145037"/>
              <a:gd name="connsiteX135" fmla="*/ 421716 w 4731857"/>
              <a:gd name="connsiteY135" fmla="*/ 2676942 h 7145037"/>
              <a:gd name="connsiteX136" fmla="*/ 444706 w 4731857"/>
              <a:gd name="connsiteY136" fmla="*/ 2589772 h 7145037"/>
              <a:gd name="connsiteX137" fmla="*/ 588316 w 4731857"/>
              <a:gd name="connsiteY137" fmla="*/ 2200398 h 7145037"/>
              <a:gd name="connsiteX138" fmla="*/ 684785 w 4731857"/>
              <a:gd name="connsiteY138" fmla="*/ 2057690 h 7145037"/>
              <a:gd name="connsiteX139" fmla="*/ 816385 w 4731857"/>
              <a:gd name="connsiteY139" fmla="*/ 1840534 h 7145037"/>
              <a:gd name="connsiteX140" fmla="*/ 944947 w 4731857"/>
              <a:gd name="connsiteY140" fmla="*/ 1601654 h 7145037"/>
              <a:gd name="connsiteX141" fmla="*/ 1028445 w 4731857"/>
              <a:gd name="connsiteY141" fmla="*/ 1441740 h 7145037"/>
              <a:gd name="connsiteX142" fmla="*/ 1168636 w 4731857"/>
              <a:gd name="connsiteY142" fmla="*/ 1267157 h 7145037"/>
              <a:gd name="connsiteX143" fmla="*/ 1349257 w 4731857"/>
              <a:gd name="connsiteY143" fmla="*/ 1137679 h 7145037"/>
              <a:gd name="connsiteX144" fmla="*/ 1466438 w 4731857"/>
              <a:gd name="connsiteY144" fmla="*/ 1050512 h 7145037"/>
              <a:gd name="connsiteX145" fmla="*/ 1796647 w 4731857"/>
              <a:gd name="connsiteY145" fmla="*/ 769281 h 7145037"/>
              <a:gd name="connsiteX146" fmla="*/ 2065311 w 4731857"/>
              <a:gd name="connsiteY146" fmla="*/ 584490 h 7145037"/>
              <a:gd name="connsiteX147" fmla="*/ 2083440 w 4731857"/>
              <a:gd name="connsiteY147" fmla="*/ 387640 h 7145037"/>
              <a:gd name="connsiteX148" fmla="*/ 2114088 w 4731857"/>
              <a:gd name="connsiteY148" fmla="*/ 135980 h 7145037"/>
              <a:gd name="connsiteX149" fmla="*/ 2134284 w 4731857"/>
              <a:gd name="connsiteY149" fmla="*/ 23658 h 7145037"/>
              <a:gd name="connsiteX150" fmla="*/ 2164410 w 4731857"/>
              <a:gd name="connsiteY150" fmla="*/ 8 h 714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4731857" h="7145037">
                <a:moveTo>
                  <a:pt x="1365652" y="2305742"/>
                </a:moveTo>
                <a:cubicBezTo>
                  <a:pt x="1358224" y="2302471"/>
                  <a:pt x="1335001" y="2312143"/>
                  <a:pt x="1314046" y="2327236"/>
                </a:cubicBezTo>
                <a:cubicBezTo>
                  <a:pt x="1100498" y="2481045"/>
                  <a:pt x="971062" y="2632237"/>
                  <a:pt x="958031" y="2743093"/>
                </a:cubicBezTo>
                <a:cubicBezTo>
                  <a:pt x="954311" y="2774744"/>
                  <a:pt x="939982" y="2832073"/>
                  <a:pt x="926189" y="2870490"/>
                </a:cubicBezTo>
                <a:cubicBezTo>
                  <a:pt x="866516" y="3036700"/>
                  <a:pt x="825096" y="3216011"/>
                  <a:pt x="825096" y="3308131"/>
                </a:cubicBezTo>
                <a:cubicBezTo>
                  <a:pt x="825096" y="3411278"/>
                  <a:pt x="825659" y="3412319"/>
                  <a:pt x="924574" y="3492272"/>
                </a:cubicBezTo>
                <a:cubicBezTo>
                  <a:pt x="961824" y="3522381"/>
                  <a:pt x="995113" y="3556246"/>
                  <a:pt x="998549" y="3567528"/>
                </a:cubicBezTo>
                <a:cubicBezTo>
                  <a:pt x="1001986" y="3578810"/>
                  <a:pt x="1030904" y="3608043"/>
                  <a:pt x="1062811" y="3632490"/>
                </a:cubicBezTo>
                <a:cubicBezTo>
                  <a:pt x="1172069" y="3716203"/>
                  <a:pt x="1180696" y="3728230"/>
                  <a:pt x="1180696" y="3796840"/>
                </a:cubicBezTo>
                <a:cubicBezTo>
                  <a:pt x="1180696" y="3831353"/>
                  <a:pt x="1185877" y="3862793"/>
                  <a:pt x="1192209" y="3866707"/>
                </a:cubicBezTo>
                <a:cubicBezTo>
                  <a:pt x="1198542" y="3870620"/>
                  <a:pt x="1223941" y="3798091"/>
                  <a:pt x="1248652" y="3705531"/>
                </a:cubicBezTo>
                <a:cubicBezTo>
                  <a:pt x="1273363" y="3612971"/>
                  <a:pt x="1308607" y="3495372"/>
                  <a:pt x="1326973" y="3444199"/>
                </a:cubicBezTo>
                <a:cubicBezTo>
                  <a:pt x="1358185" y="3357233"/>
                  <a:pt x="1360169" y="3338577"/>
                  <a:pt x="1357359" y="3158449"/>
                </a:cubicBezTo>
                <a:cubicBezTo>
                  <a:pt x="1354406" y="2969204"/>
                  <a:pt x="1355076" y="2963845"/>
                  <a:pt x="1394656" y="2860316"/>
                </a:cubicBezTo>
                <a:cubicBezTo>
                  <a:pt x="1416824" y="2802333"/>
                  <a:pt x="1443927" y="2741207"/>
                  <a:pt x="1454886" y="2724482"/>
                </a:cubicBezTo>
                <a:cubicBezTo>
                  <a:pt x="1473222" y="2696499"/>
                  <a:pt x="1472630" y="2686160"/>
                  <a:pt x="1447477" y="2594956"/>
                </a:cubicBezTo>
                <a:cubicBezTo>
                  <a:pt x="1432443" y="2540442"/>
                  <a:pt x="1410921" y="2454406"/>
                  <a:pt x="1399651" y="2403765"/>
                </a:cubicBezTo>
                <a:cubicBezTo>
                  <a:pt x="1388380" y="2353124"/>
                  <a:pt x="1373081" y="2309014"/>
                  <a:pt x="1365652" y="2305742"/>
                </a:cubicBezTo>
                <a:close/>
                <a:moveTo>
                  <a:pt x="2164410" y="8"/>
                </a:moveTo>
                <a:cubicBezTo>
                  <a:pt x="2179047" y="296"/>
                  <a:pt x="2201393" y="8817"/>
                  <a:pt x="2240786" y="25755"/>
                </a:cubicBezTo>
                <a:cubicBezTo>
                  <a:pt x="2298642" y="50632"/>
                  <a:pt x="2310716" y="51623"/>
                  <a:pt x="2385074" y="37592"/>
                </a:cubicBezTo>
                <a:cubicBezTo>
                  <a:pt x="2473956" y="20822"/>
                  <a:pt x="2604671" y="28079"/>
                  <a:pt x="2658920" y="52796"/>
                </a:cubicBezTo>
                <a:cubicBezTo>
                  <a:pt x="2687849" y="65977"/>
                  <a:pt x="2704756" y="64713"/>
                  <a:pt x="2762631" y="45041"/>
                </a:cubicBezTo>
                <a:cubicBezTo>
                  <a:pt x="2800661" y="32114"/>
                  <a:pt x="2835261" y="25021"/>
                  <a:pt x="2839518" y="29278"/>
                </a:cubicBezTo>
                <a:cubicBezTo>
                  <a:pt x="2852235" y="41994"/>
                  <a:pt x="2868458" y="175123"/>
                  <a:pt x="2875701" y="326189"/>
                </a:cubicBezTo>
                <a:lnTo>
                  <a:pt x="2882497" y="467938"/>
                </a:lnTo>
                <a:lnTo>
                  <a:pt x="2955404" y="517734"/>
                </a:lnTo>
                <a:cubicBezTo>
                  <a:pt x="3056626" y="586870"/>
                  <a:pt x="3098397" y="667263"/>
                  <a:pt x="3098397" y="792939"/>
                </a:cubicBezTo>
                <a:lnTo>
                  <a:pt x="3098397" y="884187"/>
                </a:lnTo>
                <a:lnTo>
                  <a:pt x="3139672" y="894755"/>
                </a:lnTo>
                <a:cubicBezTo>
                  <a:pt x="3162373" y="900568"/>
                  <a:pt x="3272387" y="948095"/>
                  <a:pt x="3384147" y="1000372"/>
                </a:cubicBezTo>
                <a:cubicBezTo>
                  <a:pt x="3848079" y="1217381"/>
                  <a:pt x="3915398" y="1253247"/>
                  <a:pt x="4002041" y="1329568"/>
                </a:cubicBezTo>
                <a:cubicBezTo>
                  <a:pt x="4048513" y="1370504"/>
                  <a:pt x="4107671" y="1411640"/>
                  <a:pt x="4133504" y="1420981"/>
                </a:cubicBezTo>
                <a:cubicBezTo>
                  <a:pt x="4159337" y="1430322"/>
                  <a:pt x="4201514" y="1459007"/>
                  <a:pt x="4227231" y="1484724"/>
                </a:cubicBezTo>
                <a:cubicBezTo>
                  <a:pt x="4252948" y="1510441"/>
                  <a:pt x="4293802" y="1538708"/>
                  <a:pt x="4318018" y="1547539"/>
                </a:cubicBezTo>
                <a:cubicBezTo>
                  <a:pt x="4393981" y="1575243"/>
                  <a:pt x="4399814" y="1581844"/>
                  <a:pt x="4410481" y="1652190"/>
                </a:cubicBezTo>
                <a:cubicBezTo>
                  <a:pt x="4435256" y="1815566"/>
                  <a:pt x="4334598" y="1968790"/>
                  <a:pt x="4202495" y="1968790"/>
                </a:cubicBezTo>
                <a:cubicBezTo>
                  <a:pt x="4182806" y="1968790"/>
                  <a:pt x="4163177" y="1963096"/>
                  <a:pt x="4158876" y="1956137"/>
                </a:cubicBezTo>
                <a:cubicBezTo>
                  <a:pt x="4153943" y="1948155"/>
                  <a:pt x="4137486" y="1950500"/>
                  <a:pt x="4114307" y="1962487"/>
                </a:cubicBezTo>
                <a:cubicBezTo>
                  <a:pt x="4061803" y="1989638"/>
                  <a:pt x="4021483" y="1986022"/>
                  <a:pt x="3988800" y="1951234"/>
                </a:cubicBezTo>
                <a:cubicBezTo>
                  <a:pt x="3972320" y="1933691"/>
                  <a:pt x="3938524" y="1917483"/>
                  <a:pt x="3908371" y="1912661"/>
                </a:cubicBezTo>
                <a:cubicBezTo>
                  <a:pt x="3823922" y="1899157"/>
                  <a:pt x="3757455" y="1849384"/>
                  <a:pt x="3778468" y="1815385"/>
                </a:cubicBezTo>
                <a:cubicBezTo>
                  <a:pt x="3782348" y="1809108"/>
                  <a:pt x="3798138" y="1812239"/>
                  <a:pt x="3813557" y="1822342"/>
                </a:cubicBezTo>
                <a:cubicBezTo>
                  <a:pt x="3837973" y="1838340"/>
                  <a:pt x="3843217" y="1838347"/>
                  <a:pt x="3854170" y="1822395"/>
                </a:cubicBezTo>
                <a:cubicBezTo>
                  <a:pt x="3862045" y="1810927"/>
                  <a:pt x="3879638" y="1806380"/>
                  <a:pt x="3901225" y="1810235"/>
                </a:cubicBezTo>
                <a:cubicBezTo>
                  <a:pt x="3926829" y="1814806"/>
                  <a:pt x="3939250" y="1809764"/>
                  <a:pt x="3949480" y="1790647"/>
                </a:cubicBezTo>
                <a:cubicBezTo>
                  <a:pt x="3961569" y="1768060"/>
                  <a:pt x="3952283" y="1754166"/>
                  <a:pt x="3873727" y="1677307"/>
                </a:cubicBezTo>
                <a:cubicBezTo>
                  <a:pt x="3824486" y="1629128"/>
                  <a:pt x="3784197" y="1580837"/>
                  <a:pt x="3784197" y="1569992"/>
                </a:cubicBezTo>
                <a:cubicBezTo>
                  <a:pt x="3784197" y="1512558"/>
                  <a:pt x="3600294" y="1466168"/>
                  <a:pt x="3326997" y="1454663"/>
                </a:cubicBezTo>
                <a:cubicBezTo>
                  <a:pt x="3065689" y="1443662"/>
                  <a:pt x="3085697" y="1440061"/>
                  <a:pt x="3085697" y="1498090"/>
                </a:cubicBezTo>
                <a:cubicBezTo>
                  <a:pt x="3085697" y="1525241"/>
                  <a:pt x="3074717" y="1586535"/>
                  <a:pt x="3061298" y="1634298"/>
                </a:cubicBezTo>
                <a:lnTo>
                  <a:pt x="3004245" y="1837324"/>
                </a:lnTo>
                <a:cubicBezTo>
                  <a:pt x="2986285" y="1901225"/>
                  <a:pt x="2963335" y="1992754"/>
                  <a:pt x="2953245" y="2040721"/>
                </a:cubicBezTo>
                <a:cubicBezTo>
                  <a:pt x="2933372" y="2135194"/>
                  <a:pt x="2876914" y="2268982"/>
                  <a:pt x="2815530" y="2367067"/>
                </a:cubicBezTo>
                <a:cubicBezTo>
                  <a:pt x="2762866" y="2451216"/>
                  <a:pt x="2757910" y="2522124"/>
                  <a:pt x="2793894" y="2676611"/>
                </a:cubicBezTo>
                <a:cubicBezTo>
                  <a:pt x="2809783" y="2744827"/>
                  <a:pt x="2829075" y="2808668"/>
                  <a:pt x="2836765" y="2818481"/>
                </a:cubicBezTo>
                <a:cubicBezTo>
                  <a:pt x="2844455" y="2828293"/>
                  <a:pt x="2900585" y="2869489"/>
                  <a:pt x="2961497" y="2910028"/>
                </a:cubicBezTo>
                <a:cubicBezTo>
                  <a:pt x="3102767" y="3004047"/>
                  <a:pt x="3376581" y="3200286"/>
                  <a:pt x="3446927" y="3257930"/>
                </a:cubicBezTo>
                <a:cubicBezTo>
                  <a:pt x="3476702" y="3282328"/>
                  <a:pt x="3507159" y="3302290"/>
                  <a:pt x="3514610" y="3302290"/>
                </a:cubicBezTo>
                <a:cubicBezTo>
                  <a:pt x="3522061" y="3302290"/>
                  <a:pt x="3566782" y="3355154"/>
                  <a:pt x="3613990" y="3419765"/>
                </a:cubicBezTo>
                <a:cubicBezTo>
                  <a:pt x="3661198" y="3484376"/>
                  <a:pt x="3723835" y="3565815"/>
                  <a:pt x="3753183" y="3600740"/>
                </a:cubicBezTo>
                <a:cubicBezTo>
                  <a:pt x="3825755" y="3687103"/>
                  <a:pt x="3887606" y="3805455"/>
                  <a:pt x="3942336" y="3962691"/>
                </a:cubicBezTo>
                <a:cubicBezTo>
                  <a:pt x="3967545" y="4035114"/>
                  <a:pt x="3993874" y="4101242"/>
                  <a:pt x="4000846" y="4109643"/>
                </a:cubicBezTo>
                <a:cubicBezTo>
                  <a:pt x="4012150" y="4123263"/>
                  <a:pt x="4023386" y="4181401"/>
                  <a:pt x="4044326" y="4334615"/>
                </a:cubicBezTo>
                <a:cubicBezTo>
                  <a:pt x="4047940" y="4361057"/>
                  <a:pt x="4073138" y="4432494"/>
                  <a:pt x="4100321" y="4493365"/>
                </a:cubicBezTo>
                <a:cubicBezTo>
                  <a:pt x="4203834" y="4725161"/>
                  <a:pt x="4228464" y="4801090"/>
                  <a:pt x="4254523" y="4968734"/>
                </a:cubicBezTo>
                <a:cubicBezTo>
                  <a:pt x="4279367" y="5128556"/>
                  <a:pt x="4279604" y="5142597"/>
                  <a:pt x="4260461" y="5320471"/>
                </a:cubicBezTo>
                <a:cubicBezTo>
                  <a:pt x="4208196" y="5806100"/>
                  <a:pt x="4225657" y="6140533"/>
                  <a:pt x="4313191" y="6330421"/>
                </a:cubicBezTo>
                <a:cubicBezTo>
                  <a:pt x="4361655" y="6435555"/>
                  <a:pt x="4597283" y="6766575"/>
                  <a:pt x="4677190" y="6841780"/>
                </a:cubicBezTo>
                <a:cubicBezTo>
                  <a:pt x="4710211" y="6872858"/>
                  <a:pt x="4722317" y="6896620"/>
                  <a:pt x="4728643" y="6942774"/>
                </a:cubicBezTo>
                <a:cubicBezTo>
                  <a:pt x="4735873" y="6995524"/>
                  <a:pt x="4732501" y="7009437"/>
                  <a:pt x="4701881" y="7053194"/>
                </a:cubicBezTo>
                <a:cubicBezTo>
                  <a:pt x="4652435" y="7123854"/>
                  <a:pt x="4595579" y="7150578"/>
                  <a:pt x="4508472" y="7144099"/>
                </a:cubicBezTo>
                <a:cubicBezTo>
                  <a:pt x="4469848" y="7141227"/>
                  <a:pt x="4375382" y="7138457"/>
                  <a:pt x="4298547" y="7137943"/>
                </a:cubicBezTo>
                <a:lnTo>
                  <a:pt x="4158847" y="7137010"/>
                </a:lnTo>
                <a:lnTo>
                  <a:pt x="4090238" y="7064325"/>
                </a:lnTo>
                <a:cubicBezTo>
                  <a:pt x="4023623" y="6993751"/>
                  <a:pt x="4000097" y="6950038"/>
                  <a:pt x="4000097" y="6896834"/>
                </a:cubicBezTo>
                <a:cubicBezTo>
                  <a:pt x="4000097" y="6882661"/>
                  <a:pt x="3979925" y="6848735"/>
                  <a:pt x="3955269" y="6821444"/>
                </a:cubicBezTo>
                <a:cubicBezTo>
                  <a:pt x="3928247" y="6791534"/>
                  <a:pt x="3900162" y="6739814"/>
                  <a:pt x="3884561" y="6691233"/>
                </a:cubicBezTo>
                <a:cubicBezTo>
                  <a:pt x="3861322" y="6618869"/>
                  <a:pt x="3860193" y="6601312"/>
                  <a:pt x="3873497" y="6519281"/>
                </a:cubicBezTo>
                <a:cubicBezTo>
                  <a:pt x="3886307" y="6440296"/>
                  <a:pt x="3885366" y="6419049"/>
                  <a:pt x="3866554" y="6362409"/>
                </a:cubicBezTo>
                <a:cubicBezTo>
                  <a:pt x="3853980" y="6324554"/>
                  <a:pt x="3847707" y="6278947"/>
                  <a:pt x="3851694" y="6254378"/>
                </a:cubicBezTo>
                <a:cubicBezTo>
                  <a:pt x="3855489" y="6230993"/>
                  <a:pt x="3847877" y="6137775"/>
                  <a:pt x="3834779" y="6047226"/>
                </a:cubicBezTo>
                <a:cubicBezTo>
                  <a:pt x="3807334" y="5857494"/>
                  <a:pt x="3772372" y="5755404"/>
                  <a:pt x="3642482" y="5485717"/>
                </a:cubicBezTo>
                <a:lnTo>
                  <a:pt x="3553321" y="5300594"/>
                </a:lnTo>
                <a:lnTo>
                  <a:pt x="3540027" y="5009467"/>
                </a:lnTo>
                <a:cubicBezTo>
                  <a:pt x="3529411" y="4776984"/>
                  <a:pt x="3522091" y="4707801"/>
                  <a:pt x="3503690" y="4666021"/>
                </a:cubicBezTo>
                <a:cubicBezTo>
                  <a:pt x="3467769" y="4584463"/>
                  <a:pt x="3224833" y="4363767"/>
                  <a:pt x="3087005" y="4287484"/>
                </a:cubicBezTo>
                <a:cubicBezTo>
                  <a:pt x="3054853" y="4269689"/>
                  <a:pt x="2951395" y="4222921"/>
                  <a:pt x="2857097" y="4183555"/>
                </a:cubicBezTo>
                <a:cubicBezTo>
                  <a:pt x="2641850" y="4093697"/>
                  <a:pt x="2565448" y="4055347"/>
                  <a:pt x="2405522" y="3956888"/>
                </a:cubicBezTo>
                <a:cubicBezTo>
                  <a:pt x="2288816" y="3885039"/>
                  <a:pt x="2273244" y="3878883"/>
                  <a:pt x="2225019" y="3885547"/>
                </a:cubicBezTo>
                <a:cubicBezTo>
                  <a:pt x="2173290" y="3892695"/>
                  <a:pt x="2171116" y="3895054"/>
                  <a:pt x="2115730" y="4004143"/>
                </a:cubicBezTo>
                <a:cubicBezTo>
                  <a:pt x="2084650" y="4065359"/>
                  <a:pt x="2002611" y="4188232"/>
                  <a:pt x="1933422" y="4277193"/>
                </a:cubicBezTo>
                <a:cubicBezTo>
                  <a:pt x="1864233" y="4366154"/>
                  <a:pt x="1785587" y="4476087"/>
                  <a:pt x="1758653" y="4521490"/>
                </a:cubicBezTo>
                <a:cubicBezTo>
                  <a:pt x="1564525" y="4848730"/>
                  <a:pt x="1543609" y="4879301"/>
                  <a:pt x="1443442" y="4982211"/>
                </a:cubicBezTo>
                <a:cubicBezTo>
                  <a:pt x="1342695" y="5085717"/>
                  <a:pt x="1335312" y="5090638"/>
                  <a:pt x="1256451" y="5106851"/>
                </a:cubicBezTo>
                <a:cubicBezTo>
                  <a:pt x="1180963" y="5122370"/>
                  <a:pt x="1168883" y="5129685"/>
                  <a:pt x="1106544" y="5197634"/>
                </a:cubicBezTo>
                <a:cubicBezTo>
                  <a:pt x="1069252" y="5238282"/>
                  <a:pt x="996675" y="5299924"/>
                  <a:pt x="945261" y="5334618"/>
                </a:cubicBezTo>
                <a:cubicBezTo>
                  <a:pt x="842943" y="5403662"/>
                  <a:pt x="800562" y="5456673"/>
                  <a:pt x="721670" y="5614294"/>
                </a:cubicBezTo>
                <a:cubicBezTo>
                  <a:pt x="631600" y="5794249"/>
                  <a:pt x="608120" y="5892649"/>
                  <a:pt x="616100" y="6056716"/>
                </a:cubicBezTo>
                <a:cubicBezTo>
                  <a:pt x="623532" y="6209504"/>
                  <a:pt x="606666" y="6271137"/>
                  <a:pt x="551067" y="6294368"/>
                </a:cubicBezTo>
                <a:cubicBezTo>
                  <a:pt x="528853" y="6303649"/>
                  <a:pt x="507207" y="6320287"/>
                  <a:pt x="502966" y="6331340"/>
                </a:cubicBezTo>
                <a:cubicBezTo>
                  <a:pt x="495199" y="6351581"/>
                  <a:pt x="449563" y="6365398"/>
                  <a:pt x="340423" y="6380554"/>
                </a:cubicBezTo>
                <a:cubicBezTo>
                  <a:pt x="292605" y="6387195"/>
                  <a:pt x="276708" y="6384292"/>
                  <a:pt x="257873" y="6365481"/>
                </a:cubicBezTo>
                <a:cubicBezTo>
                  <a:pt x="232570" y="6340208"/>
                  <a:pt x="194390" y="6333069"/>
                  <a:pt x="183010" y="6351482"/>
                </a:cubicBezTo>
                <a:cubicBezTo>
                  <a:pt x="172148" y="6369058"/>
                  <a:pt x="116919" y="6365205"/>
                  <a:pt x="75937" y="6344013"/>
                </a:cubicBezTo>
                <a:cubicBezTo>
                  <a:pt x="-35153" y="6286566"/>
                  <a:pt x="-23958" y="6155714"/>
                  <a:pt x="106910" y="5981990"/>
                </a:cubicBezTo>
                <a:cubicBezTo>
                  <a:pt x="135851" y="5943573"/>
                  <a:pt x="183569" y="5867330"/>
                  <a:pt x="212951" y="5812561"/>
                </a:cubicBezTo>
                <a:cubicBezTo>
                  <a:pt x="242332" y="5757793"/>
                  <a:pt x="294864" y="5671767"/>
                  <a:pt x="329687" y="5621394"/>
                </a:cubicBezTo>
                <a:cubicBezTo>
                  <a:pt x="395563" y="5526101"/>
                  <a:pt x="397896" y="5518637"/>
                  <a:pt x="438349" y="5273686"/>
                </a:cubicBezTo>
                <a:cubicBezTo>
                  <a:pt x="477203" y="5038417"/>
                  <a:pt x="549582" y="4864694"/>
                  <a:pt x="657162" y="4748495"/>
                </a:cubicBezTo>
                <a:cubicBezTo>
                  <a:pt x="718242" y="4682521"/>
                  <a:pt x="832503" y="4610390"/>
                  <a:pt x="875931" y="4610390"/>
                </a:cubicBezTo>
                <a:cubicBezTo>
                  <a:pt x="883800" y="4610390"/>
                  <a:pt x="918200" y="4598361"/>
                  <a:pt x="952375" y="4583659"/>
                </a:cubicBezTo>
                <a:cubicBezTo>
                  <a:pt x="1010154" y="4558804"/>
                  <a:pt x="1015340" y="4552790"/>
                  <a:pt x="1026311" y="4497934"/>
                </a:cubicBezTo>
                <a:cubicBezTo>
                  <a:pt x="1038192" y="4438533"/>
                  <a:pt x="1057310" y="4368610"/>
                  <a:pt x="1103162" y="4216869"/>
                </a:cubicBezTo>
                <a:cubicBezTo>
                  <a:pt x="1121318" y="4156783"/>
                  <a:pt x="1124105" y="4132060"/>
                  <a:pt x="1113466" y="4125484"/>
                </a:cubicBezTo>
                <a:cubicBezTo>
                  <a:pt x="1102517" y="4118717"/>
                  <a:pt x="1102482" y="4102981"/>
                  <a:pt x="1113326" y="4062352"/>
                </a:cubicBezTo>
                <a:cubicBezTo>
                  <a:pt x="1127409" y="4009591"/>
                  <a:pt x="1126660" y="4007104"/>
                  <a:pt x="1083503" y="3963236"/>
                </a:cubicBezTo>
                <a:cubicBezTo>
                  <a:pt x="1059155" y="3938488"/>
                  <a:pt x="1038893" y="3905262"/>
                  <a:pt x="1038475" y="3889401"/>
                </a:cubicBezTo>
                <a:cubicBezTo>
                  <a:pt x="1037512" y="3852797"/>
                  <a:pt x="1019831" y="3839601"/>
                  <a:pt x="967972" y="3836783"/>
                </a:cubicBezTo>
                <a:cubicBezTo>
                  <a:pt x="928959" y="3834662"/>
                  <a:pt x="926697" y="3836937"/>
                  <a:pt x="926697" y="3878288"/>
                </a:cubicBezTo>
                <a:cubicBezTo>
                  <a:pt x="926697" y="3906723"/>
                  <a:pt x="912045" y="3943810"/>
                  <a:pt x="884841" y="3984236"/>
                </a:cubicBezTo>
                <a:cubicBezTo>
                  <a:pt x="850319" y="4035536"/>
                  <a:pt x="843869" y="4055710"/>
                  <a:pt x="848032" y="4099366"/>
                </a:cubicBezTo>
                <a:cubicBezTo>
                  <a:pt x="853346" y="4155091"/>
                  <a:pt x="889018" y="4183249"/>
                  <a:pt x="917815" y="4154452"/>
                </a:cubicBezTo>
                <a:cubicBezTo>
                  <a:pt x="925494" y="4146773"/>
                  <a:pt x="943779" y="4140490"/>
                  <a:pt x="958447" y="4140490"/>
                </a:cubicBezTo>
                <a:cubicBezTo>
                  <a:pt x="993061" y="4140490"/>
                  <a:pt x="1015597" y="4117248"/>
                  <a:pt x="1015597" y="4081549"/>
                </a:cubicBezTo>
                <a:cubicBezTo>
                  <a:pt x="1015597" y="4045229"/>
                  <a:pt x="1033698" y="4033842"/>
                  <a:pt x="1053501" y="4057704"/>
                </a:cubicBezTo>
                <a:cubicBezTo>
                  <a:pt x="1077201" y="4086260"/>
                  <a:pt x="1057583" y="4196088"/>
                  <a:pt x="1021908" y="4234582"/>
                </a:cubicBezTo>
                <a:cubicBezTo>
                  <a:pt x="1003976" y="4253931"/>
                  <a:pt x="994833" y="4276125"/>
                  <a:pt x="998701" y="4290916"/>
                </a:cubicBezTo>
                <a:cubicBezTo>
                  <a:pt x="1002310" y="4304718"/>
                  <a:pt x="994096" y="4328384"/>
                  <a:pt x="979797" y="4345381"/>
                </a:cubicBezTo>
                <a:cubicBezTo>
                  <a:pt x="965889" y="4361914"/>
                  <a:pt x="943908" y="4390864"/>
                  <a:pt x="930951" y="4409716"/>
                </a:cubicBezTo>
                <a:cubicBezTo>
                  <a:pt x="910768" y="4439080"/>
                  <a:pt x="783263" y="4508790"/>
                  <a:pt x="749738" y="4508790"/>
                </a:cubicBezTo>
                <a:cubicBezTo>
                  <a:pt x="729916" y="4508790"/>
                  <a:pt x="537746" y="4313390"/>
                  <a:pt x="509553" y="4264567"/>
                </a:cubicBezTo>
                <a:cubicBezTo>
                  <a:pt x="474008" y="4203013"/>
                  <a:pt x="465173" y="4120760"/>
                  <a:pt x="488102" y="4064851"/>
                </a:cubicBezTo>
                <a:cubicBezTo>
                  <a:pt x="503668" y="4026896"/>
                  <a:pt x="503630" y="4013159"/>
                  <a:pt x="487822" y="3963251"/>
                </a:cubicBezTo>
                <a:cubicBezTo>
                  <a:pt x="450423" y="3845171"/>
                  <a:pt x="429751" y="3671901"/>
                  <a:pt x="410013" y="3311063"/>
                </a:cubicBezTo>
                <a:cubicBezTo>
                  <a:pt x="387231" y="2894557"/>
                  <a:pt x="390364" y="2724791"/>
                  <a:pt x="421716" y="2676942"/>
                </a:cubicBezTo>
                <a:cubicBezTo>
                  <a:pt x="433009" y="2659706"/>
                  <a:pt x="443355" y="2620479"/>
                  <a:pt x="444706" y="2589772"/>
                </a:cubicBezTo>
                <a:cubicBezTo>
                  <a:pt x="447852" y="2518275"/>
                  <a:pt x="529265" y="2297536"/>
                  <a:pt x="588316" y="2200398"/>
                </a:cubicBezTo>
                <a:cubicBezTo>
                  <a:pt x="622252" y="2144575"/>
                  <a:pt x="674873" y="2066731"/>
                  <a:pt x="684785" y="2057690"/>
                </a:cubicBezTo>
                <a:cubicBezTo>
                  <a:pt x="706941" y="2037481"/>
                  <a:pt x="789537" y="1901189"/>
                  <a:pt x="816385" y="1840534"/>
                </a:cubicBezTo>
                <a:cubicBezTo>
                  <a:pt x="861296" y="1739074"/>
                  <a:pt x="884258" y="1696408"/>
                  <a:pt x="944947" y="1601654"/>
                </a:cubicBezTo>
                <a:cubicBezTo>
                  <a:pt x="974437" y="1555611"/>
                  <a:pt x="1012011" y="1483650"/>
                  <a:pt x="1028445" y="1441740"/>
                </a:cubicBezTo>
                <a:cubicBezTo>
                  <a:pt x="1053716" y="1377293"/>
                  <a:pt x="1075340" y="1350365"/>
                  <a:pt x="1168636" y="1267157"/>
                </a:cubicBezTo>
                <a:cubicBezTo>
                  <a:pt x="1232666" y="1210051"/>
                  <a:pt x="1308447" y="1155728"/>
                  <a:pt x="1349257" y="1137679"/>
                </a:cubicBezTo>
                <a:cubicBezTo>
                  <a:pt x="1394052" y="1117869"/>
                  <a:pt x="1436576" y="1086237"/>
                  <a:pt x="1466438" y="1050512"/>
                </a:cubicBezTo>
                <a:cubicBezTo>
                  <a:pt x="1571639" y="924657"/>
                  <a:pt x="1683179" y="829661"/>
                  <a:pt x="1796647" y="769281"/>
                </a:cubicBezTo>
                <a:cubicBezTo>
                  <a:pt x="2048982" y="635003"/>
                  <a:pt x="2071987" y="619180"/>
                  <a:pt x="2065311" y="584490"/>
                </a:cubicBezTo>
                <a:cubicBezTo>
                  <a:pt x="2061950" y="567028"/>
                  <a:pt x="2070109" y="478445"/>
                  <a:pt x="2083440" y="387640"/>
                </a:cubicBezTo>
                <a:cubicBezTo>
                  <a:pt x="2096772" y="296835"/>
                  <a:pt x="2110564" y="183588"/>
                  <a:pt x="2114088" y="135980"/>
                </a:cubicBezTo>
                <a:cubicBezTo>
                  <a:pt x="2117613" y="88372"/>
                  <a:pt x="2126701" y="37827"/>
                  <a:pt x="2134284" y="23658"/>
                </a:cubicBezTo>
                <a:cubicBezTo>
                  <a:pt x="2142844" y="7664"/>
                  <a:pt x="2149773" y="-281"/>
                  <a:pt x="2164410" y="8"/>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nvGrpSpPr>
          <p:cNvPr id="37" name="组合 36">
            <a:extLst>
              <a:ext uri="{FF2B5EF4-FFF2-40B4-BE49-F238E27FC236}">
                <a16:creationId xmlns:a16="http://schemas.microsoft.com/office/drawing/2014/main" id="{D3A67EB9-5C79-432D-BA92-B06D5E53CA37}"/>
              </a:ext>
            </a:extLst>
          </p:cNvPr>
          <p:cNvGrpSpPr/>
          <p:nvPr/>
        </p:nvGrpSpPr>
        <p:grpSpPr>
          <a:xfrm>
            <a:off x="0" y="6291942"/>
            <a:ext cx="12192000" cy="566057"/>
            <a:chOff x="0" y="6291942"/>
            <a:chExt cx="12192000" cy="566057"/>
          </a:xfrm>
        </p:grpSpPr>
        <p:sp>
          <p:nvSpPr>
            <p:cNvPr id="38" name="矩形 37">
              <a:extLst>
                <a:ext uri="{FF2B5EF4-FFF2-40B4-BE49-F238E27FC236}">
                  <a16:creationId xmlns:a16="http://schemas.microsoft.com/office/drawing/2014/main" id="{449BB87A-464D-4013-88D0-070E4C71F0D8}"/>
                </a:ext>
              </a:extLst>
            </p:cNvPr>
            <p:cNvSpPr/>
            <p:nvPr/>
          </p:nvSpPr>
          <p:spPr>
            <a:xfrm>
              <a:off x="0" y="6291942"/>
              <a:ext cx="12192000" cy="566057"/>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9" name="矩形 38">
              <a:extLst>
                <a:ext uri="{FF2B5EF4-FFF2-40B4-BE49-F238E27FC236}">
                  <a16:creationId xmlns:a16="http://schemas.microsoft.com/office/drawing/2014/main" id="{83B166A7-92C0-4223-B8DC-C6136A58E82B}"/>
                </a:ext>
              </a:extLst>
            </p:cNvPr>
            <p:cNvSpPr/>
            <p:nvPr/>
          </p:nvSpPr>
          <p:spPr>
            <a:xfrm>
              <a:off x="538305" y="6445154"/>
              <a:ext cx="1817911" cy="33855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rPr>
                <a:t>Marvel - Avengers</a:t>
              </a:r>
              <a:endParaRPr kumimoji="0" lang="zh-CN" altLang="en-US"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endParaRPr>
            </a:p>
          </p:txBody>
        </p:sp>
        <p:grpSp>
          <p:nvGrpSpPr>
            <p:cNvPr id="40" name="组合 39">
              <a:extLst>
                <a:ext uri="{FF2B5EF4-FFF2-40B4-BE49-F238E27FC236}">
                  <a16:creationId xmlns:a16="http://schemas.microsoft.com/office/drawing/2014/main" id="{4353708B-FA7F-403B-91E8-E8358E714BB0}"/>
                </a:ext>
              </a:extLst>
            </p:cNvPr>
            <p:cNvGrpSpPr/>
            <p:nvPr/>
          </p:nvGrpSpPr>
          <p:grpSpPr>
            <a:xfrm>
              <a:off x="11637263" y="6412214"/>
              <a:ext cx="234062" cy="234062"/>
              <a:chOff x="11578168" y="2716521"/>
              <a:chExt cx="468313" cy="468313"/>
            </a:xfrm>
          </p:grpSpPr>
          <p:sp>
            <p:nvSpPr>
              <p:cNvPr id="41" name="椭圆 40">
                <a:extLst>
                  <a:ext uri="{FF2B5EF4-FFF2-40B4-BE49-F238E27FC236}">
                    <a16:creationId xmlns:a16="http://schemas.microsoft.com/office/drawing/2014/main" id="{D98BE63C-4D5C-40F3-A6F8-1710BB7B30D0}"/>
                  </a:ext>
                </a:extLst>
              </p:cNvPr>
              <p:cNvSpPr/>
              <p:nvPr/>
            </p:nvSpPr>
            <p:spPr>
              <a:xfrm>
                <a:off x="11578168" y="2716521"/>
                <a:ext cx="468313" cy="468313"/>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
                  <a:ea typeface="汉仪旗黑-55S"/>
                  <a:cs typeface="+mn-cs"/>
                </a:endParaRPr>
              </a:p>
            </p:txBody>
          </p:sp>
          <p:grpSp>
            <p:nvGrpSpPr>
              <p:cNvPr id="42" name="组合 41">
                <a:extLst>
                  <a:ext uri="{FF2B5EF4-FFF2-40B4-BE49-F238E27FC236}">
                    <a16:creationId xmlns:a16="http://schemas.microsoft.com/office/drawing/2014/main" id="{60045EF8-1812-4D6E-8875-2A8744A91ED7}"/>
                  </a:ext>
                </a:extLst>
              </p:cNvPr>
              <p:cNvGrpSpPr/>
              <p:nvPr/>
            </p:nvGrpSpPr>
            <p:grpSpPr>
              <a:xfrm>
                <a:off x="11733299" y="2818969"/>
                <a:ext cx="158050" cy="263417"/>
                <a:chOff x="373626" y="2399071"/>
                <a:chExt cx="235974" cy="393290"/>
              </a:xfrm>
            </p:grpSpPr>
            <p:cxnSp>
              <p:nvCxnSpPr>
                <p:cNvPr id="43" name="直接连接符 42">
                  <a:extLst>
                    <a:ext uri="{FF2B5EF4-FFF2-40B4-BE49-F238E27FC236}">
                      <a16:creationId xmlns:a16="http://schemas.microsoft.com/office/drawing/2014/main" id="{AA03DE98-9539-4803-9753-AA9F26507AA1}"/>
                    </a:ext>
                  </a:extLst>
                </p:cNvPr>
                <p:cNvCxnSpPr/>
                <p:nvPr/>
              </p:nvCxnSpPr>
              <p:spPr>
                <a:xfrm>
                  <a:off x="373626" y="2399071"/>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4927007E-E2AA-4112-A9A1-1A70A7C8F111}"/>
                    </a:ext>
                  </a:extLst>
                </p:cNvPr>
                <p:cNvCxnSpPr>
                  <a:cxnSpLocks/>
                </p:cNvCxnSpPr>
                <p:nvPr/>
              </p:nvCxnSpPr>
              <p:spPr>
                <a:xfrm flipH="1">
                  <a:off x="373626" y="2595716"/>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pic>
        <p:nvPicPr>
          <p:cNvPr id="22" name="图片 21" descr="图片包含 户外, 浅色, 交通灯, 红色&#10;&#10;已生成极高可信度的说明">
            <a:extLst>
              <a:ext uri="{FF2B5EF4-FFF2-40B4-BE49-F238E27FC236}">
                <a16:creationId xmlns:a16="http://schemas.microsoft.com/office/drawing/2014/main" id="{4E0D4503-B715-4283-887A-FBB22AC3B91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V="1">
            <a:off x="346428" y="1130299"/>
            <a:ext cx="5738192" cy="4551276"/>
          </a:xfrm>
          <a:prstGeom prst="rect">
            <a:avLst/>
          </a:prstGeom>
        </p:spPr>
      </p:pic>
      <p:sp>
        <p:nvSpPr>
          <p:cNvPr id="25" name="任意多边形: 形状 24">
            <a:extLst>
              <a:ext uri="{FF2B5EF4-FFF2-40B4-BE49-F238E27FC236}">
                <a16:creationId xmlns:a16="http://schemas.microsoft.com/office/drawing/2014/main" id="{6AEFBE7C-047B-4805-8216-A40DB72ED933}"/>
              </a:ext>
            </a:extLst>
          </p:cNvPr>
          <p:cNvSpPr/>
          <p:nvPr/>
        </p:nvSpPr>
        <p:spPr>
          <a:xfrm>
            <a:off x="6519433" y="-85235"/>
            <a:ext cx="4731857" cy="7145037"/>
          </a:xfrm>
          <a:custGeom>
            <a:avLst/>
            <a:gdLst>
              <a:gd name="connsiteX0" fmla="*/ 1365652 w 4731857"/>
              <a:gd name="connsiteY0" fmla="*/ 2305742 h 7145037"/>
              <a:gd name="connsiteX1" fmla="*/ 1314046 w 4731857"/>
              <a:gd name="connsiteY1" fmla="*/ 2327236 h 7145037"/>
              <a:gd name="connsiteX2" fmla="*/ 958031 w 4731857"/>
              <a:gd name="connsiteY2" fmla="*/ 2743093 h 7145037"/>
              <a:gd name="connsiteX3" fmla="*/ 926189 w 4731857"/>
              <a:gd name="connsiteY3" fmla="*/ 2870490 h 7145037"/>
              <a:gd name="connsiteX4" fmla="*/ 825096 w 4731857"/>
              <a:gd name="connsiteY4" fmla="*/ 3308131 h 7145037"/>
              <a:gd name="connsiteX5" fmla="*/ 924574 w 4731857"/>
              <a:gd name="connsiteY5" fmla="*/ 3492272 h 7145037"/>
              <a:gd name="connsiteX6" fmla="*/ 998549 w 4731857"/>
              <a:gd name="connsiteY6" fmla="*/ 3567528 h 7145037"/>
              <a:gd name="connsiteX7" fmla="*/ 1062811 w 4731857"/>
              <a:gd name="connsiteY7" fmla="*/ 3632490 h 7145037"/>
              <a:gd name="connsiteX8" fmla="*/ 1180696 w 4731857"/>
              <a:gd name="connsiteY8" fmla="*/ 3796840 h 7145037"/>
              <a:gd name="connsiteX9" fmla="*/ 1192209 w 4731857"/>
              <a:gd name="connsiteY9" fmla="*/ 3866707 h 7145037"/>
              <a:gd name="connsiteX10" fmla="*/ 1248652 w 4731857"/>
              <a:gd name="connsiteY10" fmla="*/ 3705531 h 7145037"/>
              <a:gd name="connsiteX11" fmla="*/ 1326973 w 4731857"/>
              <a:gd name="connsiteY11" fmla="*/ 3444199 h 7145037"/>
              <a:gd name="connsiteX12" fmla="*/ 1357359 w 4731857"/>
              <a:gd name="connsiteY12" fmla="*/ 3158449 h 7145037"/>
              <a:gd name="connsiteX13" fmla="*/ 1394656 w 4731857"/>
              <a:gd name="connsiteY13" fmla="*/ 2860316 h 7145037"/>
              <a:gd name="connsiteX14" fmla="*/ 1454886 w 4731857"/>
              <a:gd name="connsiteY14" fmla="*/ 2724482 h 7145037"/>
              <a:gd name="connsiteX15" fmla="*/ 1447477 w 4731857"/>
              <a:gd name="connsiteY15" fmla="*/ 2594956 h 7145037"/>
              <a:gd name="connsiteX16" fmla="*/ 1399651 w 4731857"/>
              <a:gd name="connsiteY16" fmla="*/ 2403765 h 7145037"/>
              <a:gd name="connsiteX17" fmla="*/ 1365652 w 4731857"/>
              <a:gd name="connsiteY17" fmla="*/ 2305742 h 7145037"/>
              <a:gd name="connsiteX18" fmla="*/ 2164410 w 4731857"/>
              <a:gd name="connsiteY18" fmla="*/ 8 h 7145037"/>
              <a:gd name="connsiteX19" fmla="*/ 2240786 w 4731857"/>
              <a:gd name="connsiteY19" fmla="*/ 25755 h 7145037"/>
              <a:gd name="connsiteX20" fmla="*/ 2385074 w 4731857"/>
              <a:gd name="connsiteY20" fmla="*/ 37592 h 7145037"/>
              <a:gd name="connsiteX21" fmla="*/ 2658920 w 4731857"/>
              <a:gd name="connsiteY21" fmla="*/ 52796 h 7145037"/>
              <a:gd name="connsiteX22" fmla="*/ 2762631 w 4731857"/>
              <a:gd name="connsiteY22" fmla="*/ 45041 h 7145037"/>
              <a:gd name="connsiteX23" fmla="*/ 2839518 w 4731857"/>
              <a:gd name="connsiteY23" fmla="*/ 29278 h 7145037"/>
              <a:gd name="connsiteX24" fmla="*/ 2875701 w 4731857"/>
              <a:gd name="connsiteY24" fmla="*/ 326189 h 7145037"/>
              <a:gd name="connsiteX25" fmla="*/ 2882497 w 4731857"/>
              <a:gd name="connsiteY25" fmla="*/ 467938 h 7145037"/>
              <a:gd name="connsiteX26" fmla="*/ 2955404 w 4731857"/>
              <a:gd name="connsiteY26" fmla="*/ 517734 h 7145037"/>
              <a:gd name="connsiteX27" fmla="*/ 3098397 w 4731857"/>
              <a:gd name="connsiteY27" fmla="*/ 792939 h 7145037"/>
              <a:gd name="connsiteX28" fmla="*/ 3098397 w 4731857"/>
              <a:gd name="connsiteY28" fmla="*/ 884187 h 7145037"/>
              <a:gd name="connsiteX29" fmla="*/ 3139672 w 4731857"/>
              <a:gd name="connsiteY29" fmla="*/ 894755 h 7145037"/>
              <a:gd name="connsiteX30" fmla="*/ 3384147 w 4731857"/>
              <a:gd name="connsiteY30" fmla="*/ 1000372 h 7145037"/>
              <a:gd name="connsiteX31" fmla="*/ 4002041 w 4731857"/>
              <a:gd name="connsiteY31" fmla="*/ 1329568 h 7145037"/>
              <a:gd name="connsiteX32" fmla="*/ 4133504 w 4731857"/>
              <a:gd name="connsiteY32" fmla="*/ 1420981 h 7145037"/>
              <a:gd name="connsiteX33" fmla="*/ 4227231 w 4731857"/>
              <a:gd name="connsiteY33" fmla="*/ 1484724 h 7145037"/>
              <a:gd name="connsiteX34" fmla="*/ 4318018 w 4731857"/>
              <a:gd name="connsiteY34" fmla="*/ 1547539 h 7145037"/>
              <a:gd name="connsiteX35" fmla="*/ 4410481 w 4731857"/>
              <a:gd name="connsiteY35" fmla="*/ 1652190 h 7145037"/>
              <a:gd name="connsiteX36" fmla="*/ 4202495 w 4731857"/>
              <a:gd name="connsiteY36" fmla="*/ 1968790 h 7145037"/>
              <a:gd name="connsiteX37" fmla="*/ 4158876 w 4731857"/>
              <a:gd name="connsiteY37" fmla="*/ 1956137 h 7145037"/>
              <a:gd name="connsiteX38" fmla="*/ 4114307 w 4731857"/>
              <a:gd name="connsiteY38" fmla="*/ 1962487 h 7145037"/>
              <a:gd name="connsiteX39" fmla="*/ 3988800 w 4731857"/>
              <a:gd name="connsiteY39" fmla="*/ 1951234 h 7145037"/>
              <a:gd name="connsiteX40" fmla="*/ 3908371 w 4731857"/>
              <a:gd name="connsiteY40" fmla="*/ 1912661 h 7145037"/>
              <a:gd name="connsiteX41" fmla="*/ 3778468 w 4731857"/>
              <a:gd name="connsiteY41" fmla="*/ 1815385 h 7145037"/>
              <a:gd name="connsiteX42" fmla="*/ 3813557 w 4731857"/>
              <a:gd name="connsiteY42" fmla="*/ 1822342 h 7145037"/>
              <a:gd name="connsiteX43" fmla="*/ 3854170 w 4731857"/>
              <a:gd name="connsiteY43" fmla="*/ 1822395 h 7145037"/>
              <a:gd name="connsiteX44" fmla="*/ 3901225 w 4731857"/>
              <a:gd name="connsiteY44" fmla="*/ 1810235 h 7145037"/>
              <a:gd name="connsiteX45" fmla="*/ 3949480 w 4731857"/>
              <a:gd name="connsiteY45" fmla="*/ 1790647 h 7145037"/>
              <a:gd name="connsiteX46" fmla="*/ 3873727 w 4731857"/>
              <a:gd name="connsiteY46" fmla="*/ 1677307 h 7145037"/>
              <a:gd name="connsiteX47" fmla="*/ 3784197 w 4731857"/>
              <a:gd name="connsiteY47" fmla="*/ 1569992 h 7145037"/>
              <a:gd name="connsiteX48" fmla="*/ 3326997 w 4731857"/>
              <a:gd name="connsiteY48" fmla="*/ 1454663 h 7145037"/>
              <a:gd name="connsiteX49" fmla="*/ 3085697 w 4731857"/>
              <a:gd name="connsiteY49" fmla="*/ 1498090 h 7145037"/>
              <a:gd name="connsiteX50" fmla="*/ 3061298 w 4731857"/>
              <a:gd name="connsiteY50" fmla="*/ 1634298 h 7145037"/>
              <a:gd name="connsiteX51" fmla="*/ 3004245 w 4731857"/>
              <a:gd name="connsiteY51" fmla="*/ 1837324 h 7145037"/>
              <a:gd name="connsiteX52" fmla="*/ 2953245 w 4731857"/>
              <a:gd name="connsiteY52" fmla="*/ 2040721 h 7145037"/>
              <a:gd name="connsiteX53" fmla="*/ 2815530 w 4731857"/>
              <a:gd name="connsiteY53" fmla="*/ 2367067 h 7145037"/>
              <a:gd name="connsiteX54" fmla="*/ 2793894 w 4731857"/>
              <a:gd name="connsiteY54" fmla="*/ 2676611 h 7145037"/>
              <a:gd name="connsiteX55" fmla="*/ 2836765 w 4731857"/>
              <a:gd name="connsiteY55" fmla="*/ 2818481 h 7145037"/>
              <a:gd name="connsiteX56" fmla="*/ 2961497 w 4731857"/>
              <a:gd name="connsiteY56" fmla="*/ 2910028 h 7145037"/>
              <a:gd name="connsiteX57" fmla="*/ 3446927 w 4731857"/>
              <a:gd name="connsiteY57" fmla="*/ 3257930 h 7145037"/>
              <a:gd name="connsiteX58" fmla="*/ 3514610 w 4731857"/>
              <a:gd name="connsiteY58" fmla="*/ 3302290 h 7145037"/>
              <a:gd name="connsiteX59" fmla="*/ 3613990 w 4731857"/>
              <a:gd name="connsiteY59" fmla="*/ 3419765 h 7145037"/>
              <a:gd name="connsiteX60" fmla="*/ 3753183 w 4731857"/>
              <a:gd name="connsiteY60" fmla="*/ 3600740 h 7145037"/>
              <a:gd name="connsiteX61" fmla="*/ 3942336 w 4731857"/>
              <a:gd name="connsiteY61" fmla="*/ 3962691 h 7145037"/>
              <a:gd name="connsiteX62" fmla="*/ 4000846 w 4731857"/>
              <a:gd name="connsiteY62" fmla="*/ 4109643 h 7145037"/>
              <a:gd name="connsiteX63" fmla="*/ 4044326 w 4731857"/>
              <a:gd name="connsiteY63" fmla="*/ 4334615 h 7145037"/>
              <a:gd name="connsiteX64" fmla="*/ 4100321 w 4731857"/>
              <a:gd name="connsiteY64" fmla="*/ 4493365 h 7145037"/>
              <a:gd name="connsiteX65" fmla="*/ 4254523 w 4731857"/>
              <a:gd name="connsiteY65" fmla="*/ 4968734 h 7145037"/>
              <a:gd name="connsiteX66" fmla="*/ 4260461 w 4731857"/>
              <a:gd name="connsiteY66" fmla="*/ 5320471 h 7145037"/>
              <a:gd name="connsiteX67" fmla="*/ 4313191 w 4731857"/>
              <a:gd name="connsiteY67" fmla="*/ 6330421 h 7145037"/>
              <a:gd name="connsiteX68" fmla="*/ 4677190 w 4731857"/>
              <a:gd name="connsiteY68" fmla="*/ 6841780 h 7145037"/>
              <a:gd name="connsiteX69" fmla="*/ 4728643 w 4731857"/>
              <a:gd name="connsiteY69" fmla="*/ 6942774 h 7145037"/>
              <a:gd name="connsiteX70" fmla="*/ 4701881 w 4731857"/>
              <a:gd name="connsiteY70" fmla="*/ 7053194 h 7145037"/>
              <a:gd name="connsiteX71" fmla="*/ 4508472 w 4731857"/>
              <a:gd name="connsiteY71" fmla="*/ 7144099 h 7145037"/>
              <a:gd name="connsiteX72" fmla="*/ 4298547 w 4731857"/>
              <a:gd name="connsiteY72" fmla="*/ 7137943 h 7145037"/>
              <a:gd name="connsiteX73" fmla="*/ 4158847 w 4731857"/>
              <a:gd name="connsiteY73" fmla="*/ 7137010 h 7145037"/>
              <a:gd name="connsiteX74" fmla="*/ 4090238 w 4731857"/>
              <a:gd name="connsiteY74" fmla="*/ 7064325 h 7145037"/>
              <a:gd name="connsiteX75" fmla="*/ 4000097 w 4731857"/>
              <a:gd name="connsiteY75" fmla="*/ 6896834 h 7145037"/>
              <a:gd name="connsiteX76" fmla="*/ 3955269 w 4731857"/>
              <a:gd name="connsiteY76" fmla="*/ 6821444 h 7145037"/>
              <a:gd name="connsiteX77" fmla="*/ 3884561 w 4731857"/>
              <a:gd name="connsiteY77" fmla="*/ 6691233 h 7145037"/>
              <a:gd name="connsiteX78" fmla="*/ 3873497 w 4731857"/>
              <a:gd name="connsiteY78" fmla="*/ 6519281 h 7145037"/>
              <a:gd name="connsiteX79" fmla="*/ 3866554 w 4731857"/>
              <a:gd name="connsiteY79" fmla="*/ 6362409 h 7145037"/>
              <a:gd name="connsiteX80" fmla="*/ 3851694 w 4731857"/>
              <a:gd name="connsiteY80" fmla="*/ 6254378 h 7145037"/>
              <a:gd name="connsiteX81" fmla="*/ 3834779 w 4731857"/>
              <a:gd name="connsiteY81" fmla="*/ 6047226 h 7145037"/>
              <a:gd name="connsiteX82" fmla="*/ 3642482 w 4731857"/>
              <a:gd name="connsiteY82" fmla="*/ 5485717 h 7145037"/>
              <a:gd name="connsiteX83" fmla="*/ 3553321 w 4731857"/>
              <a:gd name="connsiteY83" fmla="*/ 5300594 h 7145037"/>
              <a:gd name="connsiteX84" fmla="*/ 3540027 w 4731857"/>
              <a:gd name="connsiteY84" fmla="*/ 5009467 h 7145037"/>
              <a:gd name="connsiteX85" fmla="*/ 3503690 w 4731857"/>
              <a:gd name="connsiteY85" fmla="*/ 4666021 h 7145037"/>
              <a:gd name="connsiteX86" fmla="*/ 3087005 w 4731857"/>
              <a:gd name="connsiteY86" fmla="*/ 4287484 h 7145037"/>
              <a:gd name="connsiteX87" fmla="*/ 2857097 w 4731857"/>
              <a:gd name="connsiteY87" fmla="*/ 4183555 h 7145037"/>
              <a:gd name="connsiteX88" fmla="*/ 2405522 w 4731857"/>
              <a:gd name="connsiteY88" fmla="*/ 3956888 h 7145037"/>
              <a:gd name="connsiteX89" fmla="*/ 2225019 w 4731857"/>
              <a:gd name="connsiteY89" fmla="*/ 3885547 h 7145037"/>
              <a:gd name="connsiteX90" fmla="*/ 2115730 w 4731857"/>
              <a:gd name="connsiteY90" fmla="*/ 4004143 h 7145037"/>
              <a:gd name="connsiteX91" fmla="*/ 1933422 w 4731857"/>
              <a:gd name="connsiteY91" fmla="*/ 4277193 h 7145037"/>
              <a:gd name="connsiteX92" fmla="*/ 1758653 w 4731857"/>
              <a:gd name="connsiteY92" fmla="*/ 4521490 h 7145037"/>
              <a:gd name="connsiteX93" fmla="*/ 1443442 w 4731857"/>
              <a:gd name="connsiteY93" fmla="*/ 4982211 h 7145037"/>
              <a:gd name="connsiteX94" fmla="*/ 1256451 w 4731857"/>
              <a:gd name="connsiteY94" fmla="*/ 5106851 h 7145037"/>
              <a:gd name="connsiteX95" fmla="*/ 1106544 w 4731857"/>
              <a:gd name="connsiteY95" fmla="*/ 5197634 h 7145037"/>
              <a:gd name="connsiteX96" fmla="*/ 945261 w 4731857"/>
              <a:gd name="connsiteY96" fmla="*/ 5334618 h 7145037"/>
              <a:gd name="connsiteX97" fmla="*/ 721670 w 4731857"/>
              <a:gd name="connsiteY97" fmla="*/ 5614294 h 7145037"/>
              <a:gd name="connsiteX98" fmla="*/ 616100 w 4731857"/>
              <a:gd name="connsiteY98" fmla="*/ 6056716 h 7145037"/>
              <a:gd name="connsiteX99" fmla="*/ 551067 w 4731857"/>
              <a:gd name="connsiteY99" fmla="*/ 6294368 h 7145037"/>
              <a:gd name="connsiteX100" fmla="*/ 502966 w 4731857"/>
              <a:gd name="connsiteY100" fmla="*/ 6331340 h 7145037"/>
              <a:gd name="connsiteX101" fmla="*/ 340423 w 4731857"/>
              <a:gd name="connsiteY101" fmla="*/ 6380554 h 7145037"/>
              <a:gd name="connsiteX102" fmla="*/ 257873 w 4731857"/>
              <a:gd name="connsiteY102" fmla="*/ 6365481 h 7145037"/>
              <a:gd name="connsiteX103" fmla="*/ 183010 w 4731857"/>
              <a:gd name="connsiteY103" fmla="*/ 6351482 h 7145037"/>
              <a:gd name="connsiteX104" fmla="*/ 75937 w 4731857"/>
              <a:gd name="connsiteY104" fmla="*/ 6344013 h 7145037"/>
              <a:gd name="connsiteX105" fmla="*/ 106910 w 4731857"/>
              <a:gd name="connsiteY105" fmla="*/ 5981990 h 7145037"/>
              <a:gd name="connsiteX106" fmla="*/ 212951 w 4731857"/>
              <a:gd name="connsiteY106" fmla="*/ 5812561 h 7145037"/>
              <a:gd name="connsiteX107" fmla="*/ 329687 w 4731857"/>
              <a:gd name="connsiteY107" fmla="*/ 5621394 h 7145037"/>
              <a:gd name="connsiteX108" fmla="*/ 438349 w 4731857"/>
              <a:gd name="connsiteY108" fmla="*/ 5273686 h 7145037"/>
              <a:gd name="connsiteX109" fmla="*/ 657162 w 4731857"/>
              <a:gd name="connsiteY109" fmla="*/ 4748495 h 7145037"/>
              <a:gd name="connsiteX110" fmla="*/ 875931 w 4731857"/>
              <a:gd name="connsiteY110" fmla="*/ 4610390 h 7145037"/>
              <a:gd name="connsiteX111" fmla="*/ 952375 w 4731857"/>
              <a:gd name="connsiteY111" fmla="*/ 4583659 h 7145037"/>
              <a:gd name="connsiteX112" fmla="*/ 1026311 w 4731857"/>
              <a:gd name="connsiteY112" fmla="*/ 4497934 h 7145037"/>
              <a:gd name="connsiteX113" fmla="*/ 1103162 w 4731857"/>
              <a:gd name="connsiteY113" fmla="*/ 4216869 h 7145037"/>
              <a:gd name="connsiteX114" fmla="*/ 1113466 w 4731857"/>
              <a:gd name="connsiteY114" fmla="*/ 4125484 h 7145037"/>
              <a:gd name="connsiteX115" fmla="*/ 1113326 w 4731857"/>
              <a:gd name="connsiteY115" fmla="*/ 4062352 h 7145037"/>
              <a:gd name="connsiteX116" fmla="*/ 1083503 w 4731857"/>
              <a:gd name="connsiteY116" fmla="*/ 3963236 h 7145037"/>
              <a:gd name="connsiteX117" fmla="*/ 1038475 w 4731857"/>
              <a:gd name="connsiteY117" fmla="*/ 3889401 h 7145037"/>
              <a:gd name="connsiteX118" fmla="*/ 967972 w 4731857"/>
              <a:gd name="connsiteY118" fmla="*/ 3836783 h 7145037"/>
              <a:gd name="connsiteX119" fmla="*/ 926697 w 4731857"/>
              <a:gd name="connsiteY119" fmla="*/ 3878288 h 7145037"/>
              <a:gd name="connsiteX120" fmla="*/ 884841 w 4731857"/>
              <a:gd name="connsiteY120" fmla="*/ 3984236 h 7145037"/>
              <a:gd name="connsiteX121" fmla="*/ 848032 w 4731857"/>
              <a:gd name="connsiteY121" fmla="*/ 4099366 h 7145037"/>
              <a:gd name="connsiteX122" fmla="*/ 917815 w 4731857"/>
              <a:gd name="connsiteY122" fmla="*/ 4154452 h 7145037"/>
              <a:gd name="connsiteX123" fmla="*/ 958447 w 4731857"/>
              <a:gd name="connsiteY123" fmla="*/ 4140490 h 7145037"/>
              <a:gd name="connsiteX124" fmla="*/ 1015597 w 4731857"/>
              <a:gd name="connsiteY124" fmla="*/ 4081549 h 7145037"/>
              <a:gd name="connsiteX125" fmla="*/ 1053501 w 4731857"/>
              <a:gd name="connsiteY125" fmla="*/ 4057704 h 7145037"/>
              <a:gd name="connsiteX126" fmla="*/ 1021908 w 4731857"/>
              <a:gd name="connsiteY126" fmla="*/ 4234582 h 7145037"/>
              <a:gd name="connsiteX127" fmla="*/ 998701 w 4731857"/>
              <a:gd name="connsiteY127" fmla="*/ 4290916 h 7145037"/>
              <a:gd name="connsiteX128" fmla="*/ 979797 w 4731857"/>
              <a:gd name="connsiteY128" fmla="*/ 4345381 h 7145037"/>
              <a:gd name="connsiteX129" fmla="*/ 930951 w 4731857"/>
              <a:gd name="connsiteY129" fmla="*/ 4409716 h 7145037"/>
              <a:gd name="connsiteX130" fmla="*/ 749738 w 4731857"/>
              <a:gd name="connsiteY130" fmla="*/ 4508790 h 7145037"/>
              <a:gd name="connsiteX131" fmla="*/ 509553 w 4731857"/>
              <a:gd name="connsiteY131" fmla="*/ 4264567 h 7145037"/>
              <a:gd name="connsiteX132" fmla="*/ 488102 w 4731857"/>
              <a:gd name="connsiteY132" fmla="*/ 4064851 h 7145037"/>
              <a:gd name="connsiteX133" fmla="*/ 487822 w 4731857"/>
              <a:gd name="connsiteY133" fmla="*/ 3963251 h 7145037"/>
              <a:gd name="connsiteX134" fmla="*/ 410013 w 4731857"/>
              <a:gd name="connsiteY134" fmla="*/ 3311063 h 7145037"/>
              <a:gd name="connsiteX135" fmla="*/ 421716 w 4731857"/>
              <a:gd name="connsiteY135" fmla="*/ 2676942 h 7145037"/>
              <a:gd name="connsiteX136" fmla="*/ 444706 w 4731857"/>
              <a:gd name="connsiteY136" fmla="*/ 2589772 h 7145037"/>
              <a:gd name="connsiteX137" fmla="*/ 588316 w 4731857"/>
              <a:gd name="connsiteY137" fmla="*/ 2200398 h 7145037"/>
              <a:gd name="connsiteX138" fmla="*/ 684785 w 4731857"/>
              <a:gd name="connsiteY138" fmla="*/ 2057690 h 7145037"/>
              <a:gd name="connsiteX139" fmla="*/ 816385 w 4731857"/>
              <a:gd name="connsiteY139" fmla="*/ 1840534 h 7145037"/>
              <a:gd name="connsiteX140" fmla="*/ 944947 w 4731857"/>
              <a:gd name="connsiteY140" fmla="*/ 1601654 h 7145037"/>
              <a:gd name="connsiteX141" fmla="*/ 1028445 w 4731857"/>
              <a:gd name="connsiteY141" fmla="*/ 1441740 h 7145037"/>
              <a:gd name="connsiteX142" fmla="*/ 1168636 w 4731857"/>
              <a:gd name="connsiteY142" fmla="*/ 1267157 h 7145037"/>
              <a:gd name="connsiteX143" fmla="*/ 1349257 w 4731857"/>
              <a:gd name="connsiteY143" fmla="*/ 1137679 h 7145037"/>
              <a:gd name="connsiteX144" fmla="*/ 1466438 w 4731857"/>
              <a:gd name="connsiteY144" fmla="*/ 1050512 h 7145037"/>
              <a:gd name="connsiteX145" fmla="*/ 1796647 w 4731857"/>
              <a:gd name="connsiteY145" fmla="*/ 769281 h 7145037"/>
              <a:gd name="connsiteX146" fmla="*/ 2065311 w 4731857"/>
              <a:gd name="connsiteY146" fmla="*/ 584490 h 7145037"/>
              <a:gd name="connsiteX147" fmla="*/ 2083440 w 4731857"/>
              <a:gd name="connsiteY147" fmla="*/ 387640 h 7145037"/>
              <a:gd name="connsiteX148" fmla="*/ 2114088 w 4731857"/>
              <a:gd name="connsiteY148" fmla="*/ 135980 h 7145037"/>
              <a:gd name="connsiteX149" fmla="*/ 2134284 w 4731857"/>
              <a:gd name="connsiteY149" fmla="*/ 23658 h 7145037"/>
              <a:gd name="connsiteX150" fmla="*/ 2164410 w 4731857"/>
              <a:gd name="connsiteY150" fmla="*/ 8 h 714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4731857" h="7145037">
                <a:moveTo>
                  <a:pt x="1365652" y="2305742"/>
                </a:moveTo>
                <a:cubicBezTo>
                  <a:pt x="1358224" y="2302471"/>
                  <a:pt x="1335001" y="2312143"/>
                  <a:pt x="1314046" y="2327236"/>
                </a:cubicBezTo>
                <a:cubicBezTo>
                  <a:pt x="1100498" y="2481045"/>
                  <a:pt x="971062" y="2632237"/>
                  <a:pt x="958031" y="2743093"/>
                </a:cubicBezTo>
                <a:cubicBezTo>
                  <a:pt x="954311" y="2774744"/>
                  <a:pt x="939982" y="2832073"/>
                  <a:pt x="926189" y="2870490"/>
                </a:cubicBezTo>
                <a:cubicBezTo>
                  <a:pt x="866516" y="3036700"/>
                  <a:pt x="825096" y="3216011"/>
                  <a:pt x="825096" y="3308131"/>
                </a:cubicBezTo>
                <a:cubicBezTo>
                  <a:pt x="825096" y="3411278"/>
                  <a:pt x="825659" y="3412319"/>
                  <a:pt x="924574" y="3492272"/>
                </a:cubicBezTo>
                <a:cubicBezTo>
                  <a:pt x="961824" y="3522381"/>
                  <a:pt x="995113" y="3556246"/>
                  <a:pt x="998549" y="3567528"/>
                </a:cubicBezTo>
                <a:cubicBezTo>
                  <a:pt x="1001986" y="3578810"/>
                  <a:pt x="1030904" y="3608043"/>
                  <a:pt x="1062811" y="3632490"/>
                </a:cubicBezTo>
                <a:cubicBezTo>
                  <a:pt x="1172069" y="3716203"/>
                  <a:pt x="1180696" y="3728230"/>
                  <a:pt x="1180696" y="3796840"/>
                </a:cubicBezTo>
                <a:cubicBezTo>
                  <a:pt x="1180696" y="3831353"/>
                  <a:pt x="1185877" y="3862793"/>
                  <a:pt x="1192209" y="3866707"/>
                </a:cubicBezTo>
                <a:cubicBezTo>
                  <a:pt x="1198542" y="3870620"/>
                  <a:pt x="1223941" y="3798091"/>
                  <a:pt x="1248652" y="3705531"/>
                </a:cubicBezTo>
                <a:cubicBezTo>
                  <a:pt x="1273363" y="3612971"/>
                  <a:pt x="1308607" y="3495372"/>
                  <a:pt x="1326973" y="3444199"/>
                </a:cubicBezTo>
                <a:cubicBezTo>
                  <a:pt x="1358185" y="3357233"/>
                  <a:pt x="1360169" y="3338577"/>
                  <a:pt x="1357359" y="3158449"/>
                </a:cubicBezTo>
                <a:cubicBezTo>
                  <a:pt x="1354406" y="2969204"/>
                  <a:pt x="1355076" y="2963845"/>
                  <a:pt x="1394656" y="2860316"/>
                </a:cubicBezTo>
                <a:cubicBezTo>
                  <a:pt x="1416824" y="2802333"/>
                  <a:pt x="1443927" y="2741207"/>
                  <a:pt x="1454886" y="2724482"/>
                </a:cubicBezTo>
                <a:cubicBezTo>
                  <a:pt x="1473222" y="2696499"/>
                  <a:pt x="1472630" y="2686160"/>
                  <a:pt x="1447477" y="2594956"/>
                </a:cubicBezTo>
                <a:cubicBezTo>
                  <a:pt x="1432443" y="2540442"/>
                  <a:pt x="1410921" y="2454406"/>
                  <a:pt x="1399651" y="2403765"/>
                </a:cubicBezTo>
                <a:cubicBezTo>
                  <a:pt x="1388380" y="2353124"/>
                  <a:pt x="1373081" y="2309014"/>
                  <a:pt x="1365652" y="2305742"/>
                </a:cubicBezTo>
                <a:close/>
                <a:moveTo>
                  <a:pt x="2164410" y="8"/>
                </a:moveTo>
                <a:cubicBezTo>
                  <a:pt x="2179047" y="296"/>
                  <a:pt x="2201393" y="8817"/>
                  <a:pt x="2240786" y="25755"/>
                </a:cubicBezTo>
                <a:cubicBezTo>
                  <a:pt x="2298642" y="50632"/>
                  <a:pt x="2310716" y="51623"/>
                  <a:pt x="2385074" y="37592"/>
                </a:cubicBezTo>
                <a:cubicBezTo>
                  <a:pt x="2473956" y="20822"/>
                  <a:pt x="2604671" y="28079"/>
                  <a:pt x="2658920" y="52796"/>
                </a:cubicBezTo>
                <a:cubicBezTo>
                  <a:pt x="2687849" y="65977"/>
                  <a:pt x="2704756" y="64713"/>
                  <a:pt x="2762631" y="45041"/>
                </a:cubicBezTo>
                <a:cubicBezTo>
                  <a:pt x="2800661" y="32114"/>
                  <a:pt x="2835261" y="25021"/>
                  <a:pt x="2839518" y="29278"/>
                </a:cubicBezTo>
                <a:cubicBezTo>
                  <a:pt x="2852235" y="41994"/>
                  <a:pt x="2868458" y="175123"/>
                  <a:pt x="2875701" y="326189"/>
                </a:cubicBezTo>
                <a:lnTo>
                  <a:pt x="2882497" y="467938"/>
                </a:lnTo>
                <a:lnTo>
                  <a:pt x="2955404" y="517734"/>
                </a:lnTo>
                <a:cubicBezTo>
                  <a:pt x="3056626" y="586870"/>
                  <a:pt x="3098397" y="667263"/>
                  <a:pt x="3098397" y="792939"/>
                </a:cubicBezTo>
                <a:lnTo>
                  <a:pt x="3098397" y="884187"/>
                </a:lnTo>
                <a:lnTo>
                  <a:pt x="3139672" y="894755"/>
                </a:lnTo>
                <a:cubicBezTo>
                  <a:pt x="3162373" y="900568"/>
                  <a:pt x="3272387" y="948095"/>
                  <a:pt x="3384147" y="1000372"/>
                </a:cubicBezTo>
                <a:cubicBezTo>
                  <a:pt x="3848079" y="1217381"/>
                  <a:pt x="3915398" y="1253247"/>
                  <a:pt x="4002041" y="1329568"/>
                </a:cubicBezTo>
                <a:cubicBezTo>
                  <a:pt x="4048513" y="1370504"/>
                  <a:pt x="4107671" y="1411640"/>
                  <a:pt x="4133504" y="1420981"/>
                </a:cubicBezTo>
                <a:cubicBezTo>
                  <a:pt x="4159337" y="1430322"/>
                  <a:pt x="4201514" y="1459007"/>
                  <a:pt x="4227231" y="1484724"/>
                </a:cubicBezTo>
                <a:cubicBezTo>
                  <a:pt x="4252948" y="1510441"/>
                  <a:pt x="4293802" y="1538708"/>
                  <a:pt x="4318018" y="1547539"/>
                </a:cubicBezTo>
                <a:cubicBezTo>
                  <a:pt x="4393981" y="1575243"/>
                  <a:pt x="4399814" y="1581844"/>
                  <a:pt x="4410481" y="1652190"/>
                </a:cubicBezTo>
                <a:cubicBezTo>
                  <a:pt x="4435256" y="1815566"/>
                  <a:pt x="4334598" y="1968790"/>
                  <a:pt x="4202495" y="1968790"/>
                </a:cubicBezTo>
                <a:cubicBezTo>
                  <a:pt x="4182806" y="1968790"/>
                  <a:pt x="4163177" y="1963096"/>
                  <a:pt x="4158876" y="1956137"/>
                </a:cubicBezTo>
                <a:cubicBezTo>
                  <a:pt x="4153943" y="1948155"/>
                  <a:pt x="4137486" y="1950500"/>
                  <a:pt x="4114307" y="1962487"/>
                </a:cubicBezTo>
                <a:cubicBezTo>
                  <a:pt x="4061803" y="1989638"/>
                  <a:pt x="4021483" y="1986022"/>
                  <a:pt x="3988800" y="1951234"/>
                </a:cubicBezTo>
                <a:cubicBezTo>
                  <a:pt x="3972320" y="1933691"/>
                  <a:pt x="3938524" y="1917483"/>
                  <a:pt x="3908371" y="1912661"/>
                </a:cubicBezTo>
                <a:cubicBezTo>
                  <a:pt x="3823922" y="1899157"/>
                  <a:pt x="3757455" y="1849384"/>
                  <a:pt x="3778468" y="1815385"/>
                </a:cubicBezTo>
                <a:cubicBezTo>
                  <a:pt x="3782348" y="1809108"/>
                  <a:pt x="3798138" y="1812239"/>
                  <a:pt x="3813557" y="1822342"/>
                </a:cubicBezTo>
                <a:cubicBezTo>
                  <a:pt x="3837973" y="1838340"/>
                  <a:pt x="3843217" y="1838347"/>
                  <a:pt x="3854170" y="1822395"/>
                </a:cubicBezTo>
                <a:cubicBezTo>
                  <a:pt x="3862045" y="1810927"/>
                  <a:pt x="3879638" y="1806380"/>
                  <a:pt x="3901225" y="1810235"/>
                </a:cubicBezTo>
                <a:cubicBezTo>
                  <a:pt x="3926829" y="1814806"/>
                  <a:pt x="3939250" y="1809764"/>
                  <a:pt x="3949480" y="1790647"/>
                </a:cubicBezTo>
                <a:cubicBezTo>
                  <a:pt x="3961569" y="1768060"/>
                  <a:pt x="3952283" y="1754166"/>
                  <a:pt x="3873727" y="1677307"/>
                </a:cubicBezTo>
                <a:cubicBezTo>
                  <a:pt x="3824486" y="1629128"/>
                  <a:pt x="3784197" y="1580837"/>
                  <a:pt x="3784197" y="1569992"/>
                </a:cubicBezTo>
                <a:cubicBezTo>
                  <a:pt x="3784197" y="1512558"/>
                  <a:pt x="3600294" y="1466168"/>
                  <a:pt x="3326997" y="1454663"/>
                </a:cubicBezTo>
                <a:cubicBezTo>
                  <a:pt x="3065689" y="1443662"/>
                  <a:pt x="3085697" y="1440061"/>
                  <a:pt x="3085697" y="1498090"/>
                </a:cubicBezTo>
                <a:cubicBezTo>
                  <a:pt x="3085697" y="1525241"/>
                  <a:pt x="3074717" y="1586535"/>
                  <a:pt x="3061298" y="1634298"/>
                </a:cubicBezTo>
                <a:lnTo>
                  <a:pt x="3004245" y="1837324"/>
                </a:lnTo>
                <a:cubicBezTo>
                  <a:pt x="2986285" y="1901225"/>
                  <a:pt x="2963335" y="1992754"/>
                  <a:pt x="2953245" y="2040721"/>
                </a:cubicBezTo>
                <a:cubicBezTo>
                  <a:pt x="2933372" y="2135194"/>
                  <a:pt x="2876914" y="2268982"/>
                  <a:pt x="2815530" y="2367067"/>
                </a:cubicBezTo>
                <a:cubicBezTo>
                  <a:pt x="2762866" y="2451216"/>
                  <a:pt x="2757910" y="2522124"/>
                  <a:pt x="2793894" y="2676611"/>
                </a:cubicBezTo>
                <a:cubicBezTo>
                  <a:pt x="2809783" y="2744827"/>
                  <a:pt x="2829075" y="2808668"/>
                  <a:pt x="2836765" y="2818481"/>
                </a:cubicBezTo>
                <a:cubicBezTo>
                  <a:pt x="2844455" y="2828293"/>
                  <a:pt x="2900585" y="2869489"/>
                  <a:pt x="2961497" y="2910028"/>
                </a:cubicBezTo>
                <a:cubicBezTo>
                  <a:pt x="3102767" y="3004047"/>
                  <a:pt x="3376581" y="3200286"/>
                  <a:pt x="3446927" y="3257930"/>
                </a:cubicBezTo>
                <a:cubicBezTo>
                  <a:pt x="3476702" y="3282328"/>
                  <a:pt x="3507159" y="3302290"/>
                  <a:pt x="3514610" y="3302290"/>
                </a:cubicBezTo>
                <a:cubicBezTo>
                  <a:pt x="3522061" y="3302290"/>
                  <a:pt x="3566782" y="3355154"/>
                  <a:pt x="3613990" y="3419765"/>
                </a:cubicBezTo>
                <a:cubicBezTo>
                  <a:pt x="3661198" y="3484376"/>
                  <a:pt x="3723835" y="3565815"/>
                  <a:pt x="3753183" y="3600740"/>
                </a:cubicBezTo>
                <a:cubicBezTo>
                  <a:pt x="3825755" y="3687103"/>
                  <a:pt x="3887606" y="3805455"/>
                  <a:pt x="3942336" y="3962691"/>
                </a:cubicBezTo>
                <a:cubicBezTo>
                  <a:pt x="3967545" y="4035114"/>
                  <a:pt x="3993874" y="4101242"/>
                  <a:pt x="4000846" y="4109643"/>
                </a:cubicBezTo>
                <a:cubicBezTo>
                  <a:pt x="4012150" y="4123263"/>
                  <a:pt x="4023386" y="4181401"/>
                  <a:pt x="4044326" y="4334615"/>
                </a:cubicBezTo>
                <a:cubicBezTo>
                  <a:pt x="4047940" y="4361057"/>
                  <a:pt x="4073138" y="4432494"/>
                  <a:pt x="4100321" y="4493365"/>
                </a:cubicBezTo>
                <a:cubicBezTo>
                  <a:pt x="4203834" y="4725161"/>
                  <a:pt x="4228464" y="4801090"/>
                  <a:pt x="4254523" y="4968734"/>
                </a:cubicBezTo>
                <a:cubicBezTo>
                  <a:pt x="4279367" y="5128556"/>
                  <a:pt x="4279604" y="5142597"/>
                  <a:pt x="4260461" y="5320471"/>
                </a:cubicBezTo>
                <a:cubicBezTo>
                  <a:pt x="4208196" y="5806100"/>
                  <a:pt x="4225657" y="6140533"/>
                  <a:pt x="4313191" y="6330421"/>
                </a:cubicBezTo>
                <a:cubicBezTo>
                  <a:pt x="4361655" y="6435555"/>
                  <a:pt x="4597283" y="6766575"/>
                  <a:pt x="4677190" y="6841780"/>
                </a:cubicBezTo>
                <a:cubicBezTo>
                  <a:pt x="4710211" y="6872858"/>
                  <a:pt x="4722317" y="6896620"/>
                  <a:pt x="4728643" y="6942774"/>
                </a:cubicBezTo>
                <a:cubicBezTo>
                  <a:pt x="4735873" y="6995524"/>
                  <a:pt x="4732501" y="7009437"/>
                  <a:pt x="4701881" y="7053194"/>
                </a:cubicBezTo>
                <a:cubicBezTo>
                  <a:pt x="4652435" y="7123854"/>
                  <a:pt x="4595579" y="7150578"/>
                  <a:pt x="4508472" y="7144099"/>
                </a:cubicBezTo>
                <a:cubicBezTo>
                  <a:pt x="4469848" y="7141227"/>
                  <a:pt x="4375382" y="7138457"/>
                  <a:pt x="4298547" y="7137943"/>
                </a:cubicBezTo>
                <a:lnTo>
                  <a:pt x="4158847" y="7137010"/>
                </a:lnTo>
                <a:lnTo>
                  <a:pt x="4090238" y="7064325"/>
                </a:lnTo>
                <a:cubicBezTo>
                  <a:pt x="4023623" y="6993751"/>
                  <a:pt x="4000097" y="6950038"/>
                  <a:pt x="4000097" y="6896834"/>
                </a:cubicBezTo>
                <a:cubicBezTo>
                  <a:pt x="4000097" y="6882661"/>
                  <a:pt x="3979925" y="6848735"/>
                  <a:pt x="3955269" y="6821444"/>
                </a:cubicBezTo>
                <a:cubicBezTo>
                  <a:pt x="3928247" y="6791534"/>
                  <a:pt x="3900162" y="6739814"/>
                  <a:pt x="3884561" y="6691233"/>
                </a:cubicBezTo>
                <a:cubicBezTo>
                  <a:pt x="3861322" y="6618869"/>
                  <a:pt x="3860193" y="6601312"/>
                  <a:pt x="3873497" y="6519281"/>
                </a:cubicBezTo>
                <a:cubicBezTo>
                  <a:pt x="3886307" y="6440296"/>
                  <a:pt x="3885366" y="6419049"/>
                  <a:pt x="3866554" y="6362409"/>
                </a:cubicBezTo>
                <a:cubicBezTo>
                  <a:pt x="3853980" y="6324554"/>
                  <a:pt x="3847707" y="6278947"/>
                  <a:pt x="3851694" y="6254378"/>
                </a:cubicBezTo>
                <a:cubicBezTo>
                  <a:pt x="3855489" y="6230993"/>
                  <a:pt x="3847877" y="6137775"/>
                  <a:pt x="3834779" y="6047226"/>
                </a:cubicBezTo>
                <a:cubicBezTo>
                  <a:pt x="3807334" y="5857494"/>
                  <a:pt x="3772372" y="5755404"/>
                  <a:pt x="3642482" y="5485717"/>
                </a:cubicBezTo>
                <a:lnTo>
                  <a:pt x="3553321" y="5300594"/>
                </a:lnTo>
                <a:lnTo>
                  <a:pt x="3540027" y="5009467"/>
                </a:lnTo>
                <a:cubicBezTo>
                  <a:pt x="3529411" y="4776984"/>
                  <a:pt x="3522091" y="4707801"/>
                  <a:pt x="3503690" y="4666021"/>
                </a:cubicBezTo>
                <a:cubicBezTo>
                  <a:pt x="3467769" y="4584463"/>
                  <a:pt x="3224833" y="4363767"/>
                  <a:pt x="3087005" y="4287484"/>
                </a:cubicBezTo>
                <a:cubicBezTo>
                  <a:pt x="3054853" y="4269689"/>
                  <a:pt x="2951395" y="4222921"/>
                  <a:pt x="2857097" y="4183555"/>
                </a:cubicBezTo>
                <a:cubicBezTo>
                  <a:pt x="2641850" y="4093697"/>
                  <a:pt x="2565448" y="4055347"/>
                  <a:pt x="2405522" y="3956888"/>
                </a:cubicBezTo>
                <a:cubicBezTo>
                  <a:pt x="2288816" y="3885039"/>
                  <a:pt x="2273244" y="3878883"/>
                  <a:pt x="2225019" y="3885547"/>
                </a:cubicBezTo>
                <a:cubicBezTo>
                  <a:pt x="2173290" y="3892695"/>
                  <a:pt x="2171116" y="3895054"/>
                  <a:pt x="2115730" y="4004143"/>
                </a:cubicBezTo>
                <a:cubicBezTo>
                  <a:pt x="2084650" y="4065359"/>
                  <a:pt x="2002611" y="4188232"/>
                  <a:pt x="1933422" y="4277193"/>
                </a:cubicBezTo>
                <a:cubicBezTo>
                  <a:pt x="1864233" y="4366154"/>
                  <a:pt x="1785587" y="4476087"/>
                  <a:pt x="1758653" y="4521490"/>
                </a:cubicBezTo>
                <a:cubicBezTo>
                  <a:pt x="1564525" y="4848730"/>
                  <a:pt x="1543609" y="4879301"/>
                  <a:pt x="1443442" y="4982211"/>
                </a:cubicBezTo>
                <a:cubicBezTo>
                  <a:pt x="1342695" y="5085717"/>
                  <a:pt x="1335312" y="5090638"/>
                  <a:pt x="1256451" y="5106851"/>
                </a:cubicBezTo>
                <a:cubicBezTo>
                  <a:pt x="1180963" y="5122370"/>
                  <a:pt x="1168883" y="5129685"/>
                  <a:pt x="1106544" y="5197634"/>
                </a:cubicBezTo>
                <a:cubicBezTo>
                  <a:pt x="1069252" y="5238282"/>
                  <a:pt x="996675" y="5299924"/>
                  <a:pt x="945261" y="5334618"/>
                </a:cubicBezTo>
                <a:cubicBezTo>
                  <a:pt x="842943" y="5403662"/>
                  <a:pt x="800562" y="5456673"/>
                  <a:pt x="721670" y="5614294"/>
                </a:cubicBezTo>
                <a:cubicBezTo>
                  <a:pt x="631600" y="5794249"/>
                  <a:pt x="608120" y="5892649"/>
                  <a:pt x="616100" y="6056716"/>
                </a:cubicBezTo>
                <a:cubicBezTo>
                  <a:pt x="623532" y="6209504"/>
                  <a:pt x="606666" y="6271137"/>
                  <a:pt x="551067" y="6294368"/>
                </a:cubicBezTo>
                <a:cubicBezTo>
                  <a:pt x="528853" y="6303649"/>
                  <a:pt x="507207" y="6320287"/>
                  <a:pt x="502966" y="6331340"/>
                </a:cubicBezTo>
                <a:cubicBezTo>
                  <a:pt x="495199" y="6351581"/>
                  <a:pt x="449563" y="6365398"/>
                  <a:pt x="340423" y="6380554"/>
                </a:cubicBezTo>
                <a:cubicBezTo>
                  <a:pt x="292605" y="6387195"/>
                  <a:pt x="276708" y="6384292"/>
                  <a:pt x="257873" y="6365481"/>
                </a:cubicBezTo>
                <a:cubicBezTo>
                  <a:pt x="232570" y="6340208"/>
                  <a:pt x="194390" y="6333069"/>
                  <a:pt x="183010" y="6351482"/>
                </a:cubicBezTo>
                <a:cubicBezTo>
                  <a:pt x="172148" y="6369058"/>
                  <a:pt x="116919" y="6365205"/>
                  <a:pt x="75937" y="6344013"/>
                </a:cubicBezTo>
                <a:cubicBezTo>
                  <a:pt x="-35153" y="6286566"/>
                  <a:pt x="-23958" y="6155714"/>
                  <a:pt x="106910" y="5981990"/>
                </a:cubicBezTo>
                <a:cubicBezTo>
                  <a:pt x="135851" y="5943573"/>
                  <a:pt x="183569" y="5867330"/>
                  <a:pt x="212951" y="5812561"/>
                </a:cubicBezTo>
                <a:cubicBezTo>
                  <a:pt x="242332" y="5757793"/>
                  <a:pt x="294864" y="5671767"/>
                  <a:pt x="329687" y="5621394"/>
                </a:cubicBezTo>
                <a:cubicBezTo>
                  <a:pt x="395563" y="5526101"/>
                  <a:pt x="397896" y="5518637"/>
                  <a:pt x="438349" y="5273686"/>
                </a:cubicBezTo>
                <a:cubicBezTo>
                  <a:pt x="477203" y="5038417"/>
                  <a:pt x="549582" y="4864694"/>
                  <a:pt x="657162" y="4748495"/>
                </a:cubicBezTo>
                <a:cubicBezTo>
                  <a:pt x="718242" y="4682521"/>
                  <a:pt x="832503" y="4610390"/>
                  <a:pt x="875931" y="4610390"/>
                </a:cubicBezTo>
                <a:cubicBezTo>
                  <a:pt x="883800" y="4610390"/>
                  <a:pt x="918200" y="4598361"/>
                  <a:pt x="952375" y="4583659"/>
                </a:cubicBezTo>
                <a:cubicBezTo>
                  <a:pt x="1010154" y="4558804"/>
                  <a:pt x="1015340" y="4552790"/>
                  <a:pt x="1026311" y="4497934"/>
                </a:cubicBezTo>
                <a:cubicBezTo>
                  <a:pt x="1038192" y="4438533"/>
                  <a:pt x="1057310" y="4368610"/>
                  <a:pt x="1103162" y="4216869"/>
                </a:cubicBezTo>
                <a:cubicBezTo>
                  <a:pt x="1121318" y="4156783"/>
                  <a:pt x="1124105" y="4132060"/>
                  <a:pt x="1113466" y="4125484"/>
                </a:cubicBezTo>
                <a:cubicBezTo>
                  <a:pt x="1102517" y="4118717"/>
                  <a:pt x="1102482" y="4102981"/>
                  <a:pt x="1113326" y="4062352"/>
                </a:cubicBezTo>
                <a:cubicBezTo>
                  <a:pt x="1127409" y="4009591"/>
                  <a:pt x="1126660" y="4007104"/>
                  <a:pt x="1083503" y="3963236"/>
                </a:cubicBezTo>
                <a:cubicBezTo>
                  <a:pt x="1059155" y="3938488"/>
                  <a:pt x="1038893" y="3905262"/>
                  <a:pt x="1038475" y="3889401"/>
                </a:cubicBezTo>
                <a:cubicBezTo>
                  <a:pt x="1037512" y="3852797"/>
                  <a:pt x="1019831" y="3839601"/>
                  <a:pt x="967972" y="3836783"/>
                </a:cubicBezTo>
                <a:cubicBezTo>
                  <a:pt x="928959" y="3834662"/>
                  <a:pt x="926697" y="3836937"/>
                  <a:pt x="926697" y="3878288"/>
                </a:cubicBezTo>
                <a:cubicBezTo>
                  <a:pt x="926697" y="3906723"/>
                  <a:pt x="912045" y="3943810"/>
                  <a:pt x="884841" y="3984236"/>
                </a:cubicBezTo>
                <a:cubicBezTo>
                  <a:pt x="850319" y="4035536"/>
                  <a:pt x="843869" y="4055710"/>
                  <a:pt x="848032" y="4099366"/>
                </a:cubicBezTo>
                <a:cubicBezTo>
                  <a:pt x="853346" y="4155091"/>
                  <a:pt x="889018" y="4183249"/>
                  <a:pt x="917815" y="4154452"/>
                </a:cubicBezTo>
                <a:cubicBezTo>
                  <a:pt x="925494" y="4146773"/>
                  <a:pt x="943779" y="4140490"/>
                  <a:pt x="958447" y="4140490"/>
                </a:cubicBezTo>
                <a:cubicBezTo>
                  <a:pt x="993061" y="4140490"/>
                  <a:pt x="1015597" y="4117248"/>
                  <a:pt x="1015597" y="4081549"/>
                </a:cubicBezTo>
                <a:cubicBezTo>
                  <a:pt x="1015597" y="4045229"/>
                  <a:pt x="1033698" y="4033842"/>
                  <a:pt x="1053501" y="4057704"/>
                </a:cubicBezTo>
                <a:cubicBezTo>
                  <a:pt x="1077201" y="4086260"/>
                  <a:pt x="1057583" y="4196088"/>
                  <a:pt x="1021908" y="4234582"/>
                </a:cubicBezTo>
                <a:cubicBezTo>
                  <a:pt x="1003976" y="4253931"/>
                  <a:pt x="994833" y="4276125"/>
                  <a:pt x="998701" y="4290916"/>
                </a:cubicBezTo>
                <a:cubicBezTo>
                  <a:pt x="1002310" y="4304718"/>
                  <a:pt x="994096" y="4328384"/>
                  <a:pt x="979797" y="4345381"/>
                </a:cubicBezTo>
                <a:cubicBezTo>
                  <a:pt x="965889" y="4361914"/>
                  <a:pt x="943908" y="4390864"/>
                  <a:pt x="930951" y="4409716"/>
                </a:cubicBezTo>
                <a:cubicBezTo>
                  <a:pt x="910768" y="4439080"/>
                  <a:pt x="783263" y="4508790"/>
                  <a:pt x="749738" y="4508790"/>
                </a:cubicBezTo>
                <a:cubicBezTo>
                  <a:pt x="729916" y="4508790"/>
                  <a:pt x="537746" y="4313390"/>
                  <a:pt x="509553" y="4264567"/>
                </a:cubicBezTo>
                <a:cubicBezTo>
                  <a:pt x="474008" y="4203013"/>
                  <a:pt x="465173" y="4120760"/>
                  <a:pt x="488102" y="4064851"/>
                </a:cubicBezTo>
                <a:cubicBezTo>
                  <a:pt x="503668" y="4026896"/>
                  <a:pt x="503630" y="4013159"/>
                  <a:pt x="487822" y="3963251"/>
                </a:cubicBezTo>
                <a:cubicBezTo>
                  <a:pt x="450423" y="3845171"/>
                  <a:pt x="429751" y="3671901"/>
                  <a:pt x="410013" y="3311063"/>
                </a:cubicBezTo>
                <a:cubicBezTo>
                  <a:pt x="387231" y="2894557"/>
                  <a:pt x="390364" y="2724791"/>
                  <a:pt x="421716" y="2676942"/>
                </a:cubicBezTo>
                <a:cubicBezTo>
                  <a:pt x="433009" y="2659706"/>
                  <a:pt x="443355" y="2620479"/>
                  <a:pt x="444706" y="2589772"/>
                </a:cubicBezTo>
                <a:cubicBezTo>
                  <a:pt x="447852" y="2518275"/>
                  <a:pt x="529265" y="2297536"/>
                  <a:pt x="588316" y="2200398"/>
                </a:cubicBezTo>
                <a:cubicBezTo>
                  <a:pt x="622252" y="2144575"/>
                  <a:pt x="674873" y="2066731"/>
                  <a:pt x="684785" y="2057690"/>
                </a:cubicBezTo>
                <a:cubicBezTo>
                  <a:pt x="706941" y="2037481"/>
                  <a:pt x="789537" y="1901189"/>
                  <a:pt x="816385" y="1840534"/>
                </a:cubicBezTo>
                <a:cubicBezTo>
                  <a:pt x="861296" y="1739074"/>
                  <a:pt x="884258" y="1696408"/>
                  <a:pt x="944947" y="1601654"/>
                </a:cubicBezTo>
                <a:cubicBezTo>
                  <a:pt x="974437" y="1555611"/>
                  <a:pt x="1012011" y="1483650"/>
                  <a:pt x="1028445" y="1441740"/>
                </a:cubicBezTo>
                <a:cubicBezTo>
                  <a:pt x="1053716" y="1377293"/>
                  <a:pt x="1075340" y="1350365"/>
                  <a:pt x="1168636" y="1267157"/>
                </a:cubicBezTo>
                <a:cubicBezTo>
                  <a:pt x="1232666" y="1210051"/>
                  <a:pt x="1308447" y="1155728"/>
                  <a:pt x="1349257" y="1137679"/>
                </a:cubicBezTo>
                <a:cubicBezTo>
                  <a:pt x="1394052" y="1117869"/>
                  <a:pt x="1436576" y="1086237"/>
                  <a:pt x="1466438" y="1050512"/>
                </a:cubicBezTo>
                <a:cubicBezTo>
                  <a:pt x="1571639" y="924657"/>
                  <a:pt x="1683179" y="829661"/>
                  <a:pt x="1796647" y="769281"/>
                </a:cubicBezTo>
                <a:cubicBezTo>
                  <a:pt x="2048982" y="635003"/>
                  <a:pt x="2071987" y="619180"/>
                  <a:pt x="2065311" y="584490"/>
                </a:cubicBezTo>
                <a:cubicBezTo>
                  <a:pt x="2061950" y="567028"/>
                  <a:pt x="2070109" y="478445"/>
                  <a:pt x="2083440" y="387640"/>
                </a:cubicBezTo>
                <a:cubicBezTo>
                  <a:pt x="2096772" y="296835"/>
                  <a:pt x="2110564" y="183588"/>
                  <a:pt x="2114088" y="135980"/>
                </a:cubicBezTo>
                <a:cubicBezTo>
                  <a:pt x="2117613" y="88372"/>
                  <a:pt x="2126701" y="37827"/>
                  <a:pt x="2134284" y="23658"/>
                </a:cubicBezTo>
                <a:cubicBezTo>
                  <a:pt x="2142844" y="7664"/>
                  <a:pt x="2149773" y="-281"/>
                  <a:pt x="2164410" y="8"/>
                </a:cubicBezTo>
                <a:close/>
              </a:path>
            </a:pathLst>
          </a:cu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4293065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Click="0" advTm="1000">
        <p159:morph option="byObject"/>
      </p:transition>
    </mc:Choice>
    <mc:Fallback xmlns="">
      <p:transition spd="slow" advClick="0"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522C1A05-4CEB-4EFE-A996-3EEC469D27DE}"/>
              </a:ext>
            </a:extLst>
          </p:cNvPr>
          <p:cNvPicPr>
            <a:picLocks noChangeAspect="1"/>
          </p:cNvPicPr>
          <p:nvPr/>
        </p:nvPicPr>
        <p:blipFill rotWithShape="1">
          <a:blip r:embed="rId4"/>
          <a:srcRect l="11111" r="11111"/>
          <a:stretch/>
        </p:blipFill>
        <p:spPr>
          <a:xfrm>
            <a:off x="0" y="0"/>
            <a:ext cx="12192000" cy="6858000"/>
          </a:xfrm>
          <a:prstGeom prst="rect">
            <a:avLst/>
          </a:prstGeom>
        </p:spPr>
      </p:pic>
      <p:sp>
        <p:nvSpPr>
          <p:cNvPr id="25" name="任意多边形: 形状 24">
            <a:extLst>
              <a:ext uri="{FF2B5EF4-FFF2-40B4-BE49-F238E27FC236}">
                <a16:creationId xmlns:a16="http://schemas.microsoft.com/office/drawing/2014/main" id="{1C8C71AD-0D63-4406-BE32-05B8E216789B}"/>
              </a:ext>
            </a:extLst>
          </p:cNvPr>
          <p:cNvSpPr/>
          <p:nvPr/>
        </p:nvSpPr>
        <p:spPr>
          <a:xfrm>
            <a:off x="1" y="0"/>
            <a:ext cx="10887074" cy="6858000"/>
          </a:xfrm>
          <a:custGeom>
            <a:avLst/>
            <a:gdLst>
              <a:gd name="connsiteX0" fmla="*/ 0 w 10475431"/>
              <a:gd name="connsiteY0" fmla="*/ 0 h 6858000"/>
              <a:gd name="connsiteX1" fmla="*/ 788135 w 10475431"/>
              <a:gd name="connsiteY1" fmla="*/ 0 h 6858000"/>
              <a:gd name="connsiteX2" fmla="*/ 992747 w 10475431"/>
              <a:gd name="connsiteY2" fmla="*/ 0 h 6858000"/>
              <a:gd name="connsiteX3" fmla="*/ 10429994 w 10475431"/>
              <a:gd name="connsiteY3" fmla="*/ 0 h 6858000"/>
              <a:gd name="connsiteX4" fmla="*/ 10475431 w 10475431"/>
              <a:gd name="connsiteY4" fmla="*/ 159660 h 6858000"/>
              <a:gd name="connsiteX5" fmla="*/ 10277475 w 10475431"/>
              <a:gd name="connsiteY5" fmla="*/ 657225 h 6858000"/>
              <a:gd name="connsiteX6" fmla="*/ 10125075 w 10475431"/>
              <a:gd name="connsiteY6" fmla="*/ 1590675 h 6858000"/>
              <a:gd name="connsiteX7" fmla="*/ 10293350 w 10475431"/>
              <a:gd name="connsiteY7" fmla="*/ 2432050 h 6858000"/>
              <a:gd name="connsiteX8" fmla="*/ 10010774 w 10475431"/>
              <a:gd name="connsiteY8" fmla="*/ 2619375 h 6858000"/>
              <a:gd name="connsiteX9" fmla="*/ 9258299 w 10475431"/>
              <a:gd name="connsiteY9" fmla="*/ 3695700 h 6858000"/>
              <a:gd name="connsiteX10" fmla="*/ 8667749 w 10475431"/>
              <a:gd name="connsiteY10" fmla="*/ 4505325 h 6858000"/>
              <a:gd name="connsiteX11" fmla="*/ 7677149 w 10475431"/>
              <a:gd name="connsiteY11" fmla="*/ 5429250 h 6858000"/>
              <a:gd name="connsiteX12" fmla="*/ 6505574 w 10475431"/>
              <a:gd name="connsiteY12" fmla="*/ 6076950 h 6858000"/>
              <a:gd name="connsiteX13" fmla="*/ 5772149 w 10475431"/>
              <a:gd name="connsiteY13" fmla="*/ 6524625 h 6858000"/>
              <a:gd name="connsiteX14" fmla="*/ 5651859 w 10475431"/>
              <a:gd name="connsiteY14" fmla="*/ 6858000 h 6858000"/>
              <a:gd name="connsiteX15" fmla="*/ 992747 w 10475431"/>
              <a:gd name="connsiteY15" fmla="*/ 6858000 h 6858000"/>
              <a:gd name="connsiteX16" fmla="*/ 788135 w 10475431"/>
              <a:gd name="connsiteY16" fmla="*/ 6858000 h 6858000"/>
              <a:gd name="connsiteX17" fmla="*/ 0 w 10475431"/>
              <a:gd name="connsiteY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5431" h="6858000">
                <a:moveTo>
                  <a:pt x="0" y="0"/>
                </a:moveTo>
                <a:lnTo>
                  <a:pt x="788135" y="0"/>
                </a:lnTo>
                <a:lnTo>
                  <a:pt x="992747" y="0"/>
                </a:lnTo>
                <a:lnTo>
                  <a:pt x="10429994" y="0"/>
                </a:lnTo>
                <a:lnTo>
                  <a:pt x="10475431" y="159660"/>
                </a:lnTo>
                <a:lnTo>
                  <a:pt x="10277475" y="657225"/>
                </a:lnTo>
                <a:lnTo>
                  <a:pt x="10125075" y="1590675"/>
                </a:lnTo>
                <a:lnTo>
                  <a:pt x="10293350" y="2432050"/>
                </a:lnTo>
                <a:lnTo>
                  <a:pt x="10010774" y="2619375"/>
                </a:lnTo>
                <a:lnTo>
                  <a:pt x="9258299" y="3695700"/>
                </a:lnTo>
                <a:lnTo>
                  <a:pt x="8667749" y="4505325"/>
                </a:lnTo>
                <a:lnTo>
                  <a:pt x="7677149" y="5429250"/>
                </a:lnTo>
                <a:lnTo>
                  <a:pt x="6505574" y="6076950"/>
                </a:lnTo>
                <a:lnTo>
                  <a:pt x="5772149" y="6524625"/>
                </a:lnTo>
                <a:lnTo>
                  <a:pt x="5651859" y="6858000"/>
                </a:lnTo>
                <a:lnTo>
                  <a:pt x="992747" y="6858000"/>
                </a:lnTo>
                <a:lnTo>
                  <a:pt x="788135" y="6858000"/>
                </a:lnTo>
                <a:lnTo>
                  <a:pt x="0" y="6858000"/>
                </a:lnTo>
                <a:close/>
              </a:path>
            </a:pathLst>
          </a:custGeom>
          <a:gradFill>
            <a:gsLst>
              <a:gs pos="23000">
                <a:srgbClr val="242A2C"/>
              </a:gs>
              <a:gs pos="100000">
                <a:srgbClr val="536265"/>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pic>
        <p:nvPicPr>
          <p:cNvPr id="50" name="PA_图片 480">
            <a:extLst>
              <a:ext uri="{FF2B5EF4-FFF2-40B4-BE49-F238E27FC236}">
                <a16:creationId xmlns:a16="http://schemas.microsoft.com/office/drawing/2014/main" id="{926F98B2-9D69-4A0B-A8E6-CBFD93B5EB2E}"/>
              </a:ext>
            </a:extLst>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flipH="1">
            <a:off x="-603241" y="2010576"/>
            <a:ext cx="2987456" cy="372670"/>
          </a:xfrm>
          <a:prstGeom prst="rect">
            <a:avLst/>
          </a:prstGeom>
        </p:spPr>
      </p:pic>
      <p:sp>
        <p:nvSpPr>
          <p:cNvPr id="54" name="文本框 53">
            <a:extLst>
              <a:ext uri="{FF2B5EF4-FFF2-40B4-BE49-F238E27FC236}">
                <a16:creationId xmlns:a16="http://schemas.microsoft.com/office/drawing/2014/main" id="{BFEF1179-3A5D-42C1-B830-0251F3D3934F}"/>
              </a:ext>
            </a:extLst>
          </p:cNvPr>
          <p:cNvSpPr txBox="1"/>
          <p:nvPr/>
        </p:nvSpPr>
        <p:spPr>
          <a:xfrm>
            <a:off x="447853" y="1802646"/>
            <a:ext cx="7298444" cy="2400657"/>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tabLst/>
              <a:defRPr kumimoji="0" sz="3600" b="0" i="0" u="none" strike="noStrike" cap="none" spc="0" normalizeH="0" baseline="0">
                <a:ln>
                  <a:noFill/>
                </a:ln>
                <a:solidFill>
                  <a:prstClr val="white"/>
                </a:solidFill>
                <a:effectLst/>
                <a:uLnTx/>
                <a:uFillTx/>
                <a:latin typeface="Avengeance Heroic Avenger" pitchFamily="2" charset="0"/>
                <a:ea typeface="思源黑体 CN Bold" panose="020B0800000000000000" pitchFamily="34" charset="-122"/>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50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rPr>
              <a:t>falcon</a:t>
            </a:r>
            <a:endParaRPr kumimoji="0" lang="zh-CN" altLang="en-US" sz="15000" b="0" i="0" u="none" strike="noStrike" kern="1200" cap="none" spc="0" normalizeH="0" baseline="0" noProof="0" dirty="0">
              <a:ln>
                <a:noFill/>
              </a:ln>
              <a:gradFill>
                <a:gsLst>
                  <a:gs pos="29244">
                    <a:srgbClr val="8F8F8F"/>
                  </a:gs>
                  <a:gs pos="74991">
                    <a:srgbClr val="8F8F8F"/>
                  </a:gs>
                  <a:gs pos="50000">
                    <a:prstClr val="white"/>
                  </a:gs>
                  <a:gs pos="2000">
                    <a:prstClr val="white"/>
                  </a:gs>
                  <a:gs pos="100000">
                    <a:prstClr val="white"/>
                  </a:gs>
                </a:gsLst>
                <a:lin ang="5400000" scaled="0"/>
              </a:gradFill>
              <a:effectLst/>
              <a:uLnTx/>
              <a:uFillTx/>
              <a:latin typeface="Avengeance" pitchFamily="2" charset="0"/>
              <a:ea typeface="庞门正道标题体" panose="02010600030101010101" pitchFamily="2" charset="-122"/>
              <a:cs typeface="+mn-cs"/>
            </a:endParaRPr>
          </a:p>
        </p:txBody>
      </p:sp>
      <p:pic>
        <p:nvPicPr>
          <p:cNvPr id="30" name="PA_图片 480">
            <a:extLst>
              <a:ext uri="{FF2B5EF4-FFF2-40B4-BE49-F238E27FC236}">
                <a16:creationId xmlns:a16="http://schemas.microsoft.com/office/drawing/2014/main" id="{C08DD60E-0525-4CF4-A115-00F7159C7E6E}"/>
              </a:ext>
            </a:extLst>
          </p:cNvPr>
          <p:cNvPicPr>
            <a:picLocks noChangeAspect="1"/>
          </p:cNvPicPr>
          <p:nvPr>
            <p:custDataLst>
              <p:tags r:id="rId2"/>
            </p:custDataLst>
          </p:nvPr>
        </p:nvPicPr>
        <p:blipFill>
          <a:blip r:embed="rId5">
            <a:extLst>
              <a:ext uri="{28A0092B-C50C-407E-A947-70E740481C1C}">
                <a14:useLocalDpi xmlns:a14="http://schemas.microsoft.com/office/drawing/2010/main" val="0"/>
              </a:ext>
            </a:extLst>
          </a:blip>
          <a:stretch>
            <a:fillRect/>
          </a:stretch>
        </p:blipFill>
        <p:spPr>
          <a:xfrm flipH="1">
            <a:off x="2855780" y="3370615"/>
            <a:ext cx="2987456" cy="372670"/>
          </a:xfrm>
          <a:prstGeom prst="rect">
            <a:avLst/>
          </a:prstGeom>
        </p:spPr>
      </p:pic>
      <p:pic>
        <p:nvPicPr>
          <p:cNvPr id="45" name="图片 44" descr="图片包含 户外, 标牌, 文字&#10;&#10;已生成高可信度的说明">
            <a:extLst>
              <a:ext uri="{FF2B5EF4-FFF2-40B4-BE49-F238E27FC236}">
                <a16:creationId xmlns:a16="http://schemas.microsoft.com/office/drawing/2014/main" id="{C9C2F417-7674-46FC-B8F5-7A2D40E6E716}"/>
              </a:ext>
            </a:extLst>
          </p:cNvPr>
          <p:cNvPicPr>
            <a:picLocks noChangeAspect="1"/>
          </p:cNvPicPr>
          <p:nvPr/>
        </p:nvPicPr>
        <p:blipFill rotWithShape="1">
          <a:blip r:embed="rId6">
            <a:extLst>
              <a:ext uri="{28A0092B-C50C-407E-A947-70E740481C1C}">
                <a14:useLocalDpi xmlns:a14="http://schemas.microsoft.com/office/drawing/2010/main" val="0"/>
              </a:ext>
            </a:extLst>
          </a:blip>
          <a:srcRect l="38093" r="31620" b="80810"/>
          <a:stretch/>
        </p:blipFill>
        <p:spPr>
          <a:xfrm>
            <a:off x="517297" y="434443"/>
            <a:ext cx="1348740" cy="370825"/>
          </a:xfrm>
          <a:custGeom>
            <a:avLst/>
            <a:gdLst>
              <a:gd name="connsiteX0" fmla="*/ 0 w 4541916"/>
              <a:gd name="connsiteY0" fmla="*/ 0 h 627188"/>
              <a:gd name="connsiteX1" fmla="*/ 4541916 w 4541916"/>
              <a:gd name="connsiteY1" fmla="*/ 0 h 627188"/>
              <a:gd name="connsiteX2" fmla="*/ 4541916 w 4541916"/>
              <a:gd name="connsiteY2" fmla="*/ 627188 h 627188"/>
              <a:gd name="connsiteX3" fmla="*/ 0 w 4541916"/>
              <a:gd name="connsiteY3" fmla="*/ 627188 h 627188"/>
            </a:gdLst>
            <a:ahLst/>
            <a:cxnLst>
              <a:cxn ang="0">
                <a:pos x="connsiteX0" y="connsiteY0"/>
              </a:cxn>
              <a:cxn ang="0">
                <a:pos x="connsiteX1" y="connsiteY1"/>
              </a:cxn>
              <a:cxn ang="0">
                <a:pos x="connsiteX2" y="connsiteY2"/>
              </a:cxn>
              <a:cxn ang="0">
                <a:pos x="connsiteX3" y="connsiteY3"/>
              </a:cxn>
            </a:cxnLst>
            <a:rect l="l" t="t" r="r" b="b"/>
            <a:pathLst>
              <a:path w="4541916" h="627188">
                <a:moveTo>
                  <a:pt x="0" y="0"/>
                </a:moveTo>
                <a:lnTo>
                  <a:pt x="4541916" y="0"/>
                </a:lnTo>
                <a:lnTo>
                  <a:pt x="4541916" y="627188"/>
                </a:lnTo>
                <a:lnTo>
                  <a:pt x="0" y="627188"/>
                </a:lnTo>
                <a:close/>
              </a:path>
            </a:pathLst>
          </a:custGeom>
        </p:spPr>
      </p:pic>
      <p:sp>
        <p:nvSpPr>
          <p:cNvPr id="51" name="矩形 50">
            <a:extLst>
              <a:ext uri="{FF2B5EF4-FFF2-40B4-BE49-F238E27FC236}">
                <a16:creationId xmlns:a16="http://schemas.microsoft.com/office/drawing/2014/main" id="{4C687D99-44EE-4AD7-8B26-B81CDBB70802}"/>
              </a:ext>
            </a:extLst>
          </p:cNvPr>
          <p:cNvSpPr/>
          <p:nvPr/>
        </p:nvSpPr>
        <p:spPr>
          <a:xfrm>
            <a:off x="526822" y="3690330"/>
            <a:ext cx="3708628" cy="1200329"/>
          </a:xfrm>
          <a:prstGeom prst="rect">
            <a:avLst/>
          </a:prstGeom>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white">
                    <a:lumMod val="85000"/>
                  </a:prstClr>
                </a:solidFill>
                <a:effectLst/>
                <a:uLnTx/>
                <a:uFillTx/>
                <a:latin typeface="等线" panose="020F0502020204030204"/>
                <a:ea typeface="等线" panose="02010600030101010101" pitchFamily="2" charset="-122"/>
                <a:cs typeface="+mn-cs"/>
              </a:rPr>
              <a:t>With a mental connection to all birds and a suit that gives him wings to fly, The Falcon has been both the partner to Captain America and an Avenger himself. Whether as a super hero or in his secret identity of social worker Sam Wilson, The Falcon dedicates his life to standing up for others.</a:t>
            </a:r>
          </a:p>
        </p:txBody>
      </p:sp>
      <p:pic>
        <p:nvPicPr>
          <p:cNvPr id="31" name="图片 30" descr="图片包含 动物, 无脊椎动物, 节肢动物&#10;&#10;已生成极高可信度的说明">
            <a:extLst>
              <a:ext uri="{FF2B5EF4-FFF2-40B4-BE49-F238E27FC236}">
                <a16:creationId xmlns:a16="http://schemas.microsoft.com/office/drawing/2014/main" id="{F87F7629-DA2E-4C20-BC7C-9488EAF9CEDE}"/>
              </a:ext>
            </a:extLst>
          </p:cNvPr>
          <p:cNvPicPr>
            <a:picLocks noChangeAspect="1"/>
          </p:cNvPicPr>
          <p:nvPr/>
        </p:nvPicPr>
        <p:blipFill>
          <a:blip r:embed="rId7">
            <a:alphaModFix amt="12000"/>
            <a:extLst>
              <a:ext uri="{28A0092B-C50C-407E-A947-70E740481C1C}">
                <a14:useLocalDpi xmlns:a14="http://schemas.microsoft.com/office/drawing/2010/main" val="0"/>
              </a:ext>
            </a:extLst>
          </a:blip>
          <a:stretch>
            <a:fillRect/>
          </a:stretch>
        </p:blipFill>
        <p:spPr>
          <a:xfrm>
            <a:off x="1506800" y="-1368692"/>
            <a:ext cx="9754961" cy="11469881"/>
          </a:xfrm>
          <a:prstGeom prst="rect">
            <a:avLst/>
          </a:prstGeom>
        </p:spPr>
      </p:pic>
      <p:sp>
        <p:nvSpPr>
          <p:cNvPr id="4" name="任意多边形: 形状 3">
            <a:extLst>
              <a:ext uri="{FF2B5EF4-FFF2-40B4-BE49-F238E27FC236}">
                <a16:creationId xmlns:a16="http://schemas.microsoft.com/office/drawing/2014/main" id="{C5D37310-170F-40C4-9B66-481CBF4323E0}"/>
              </a:ext>
            </a:extLst>
          </p:cNvPr>
          <p:cNvSpPr/>
          <p:nvPr/>
        </p:nvSpPr>
        <p:spPr>
          <a:xfrm>
            <a:off x="3467044" y="-33100"/>
            <a:ext cx="7795313" cy="9091551"/>
          </a:xfrm>
          <a:custGeom>
            <a:avLst/>
            <a:gdLst/>
            <a:ahLst/>
            <a:cxnLst/>
            <a:rect l="0" t="0" r="0" b="0"/>
            <a:pathLst>
              <a:path w="7795313" h="9091551">
                <a:moveTo>
                  <a:pt x="7186322" y="9777"/>
                </a:moveTo>
                <a:cubicBezTo>
                  <a:pt x="7026815" y="66681"/>
                  <a:pt x="6938736" y="134958"/>
                  <a:pt x="6863960" y="259662"/>
                </a:cubicBezTo>
                <a:cubicBezTo>
                  <a:pt x="6844204" y="292610"/>
                  <a:pt x="6815176" y="330998"/>
                  <a:pt x="6799454" y="344968"/>
                </a:cubicBezTo>
                <a:cubicBezTo>
                  <a:pt x="6731254" y="405569"/>
                  <a:pt x="6700649" y="532526"/>
                  <a:pt x="6744250" y="573975"/>
                </a:cubicBezTo>
                <a:cubicBezTo>
                  <a:pt x="6763811" y="592572"/>
                  <a:pt x="6764393" y="596822"/>
                  <a:pt x="6748172" y="602600"/>
                </a:cubicBezTo>
                <a:cubicBezTo>
                  <a:pt x="6737694" y="606332"/>
                  <a:pt x="6714428" y="631330"/>
                  <a:pt x="6696471" y="658152"/>
                </a:cubicBezTo>
                <a:cubicBezTo>
                  <a:pt x="6678512" y="684973"/>
                  <a:pt x="6657832" y="706918"/>
                  <a:pt x="6650515" y="706918"/>
                </a:cubicBezTo>
                <a:cubicBezTo>
                  <a:pt x="6642962" y="706918"/>
                  <a:pt x="6634552" y="665457"/>
                  <a:pt x="6631056" y="610992"/>
                </a:cubicBezTo>
                <a:cubicBezTo>
                  <a:pt x="6627670" y="558233"/>
                  <a:pt x="6619419" y="509585"/>
                  <a:pt x="6612721" y="502886"/>
                </a:cubicBezTo>
                <a:cubicBezTo>
                  <a:pt x="6575259" y="465425"/>
                  <a:pt x="6230663" y="436723"/>
                  <a:pt x="6175137" y="466440"/>
                </a:cubicBezTo>
                <a:cubicBezTo>
                  <a:pt x="6161241" y="473876"/>
                  <a:pt x="6101556" y="524313"/>
                  <a:pt x="6042503" y="578520"/>
                </a:cubicBezTo>
                <a:cubicBezTo>
                  <a:pt x="5943424" y="669470"/>
                  <a:pt x="5929079" y="678205"/>
                  <a:pt x="5856681" y="691669"/>
                </a:cubicBezTo>
                <a:cubicBezTo>
                  <a:pt x="5707199" y="719468"/>
                  <a:pt x="5553583" y="822879"/>
                  <a:pt x="5483094" y="943158"/>
                </a:cubicBezTo>
                <a:cubicBezTo>
                  <a:pt x="5453863" y="993039"/>
                  <a:pt x="5444573" y="999473"/>
                  <a:pt x="5391346" y="1006700"/>
                </a:cubicBezTo>
                <a:cubicBezTo>
                  <a:pt x="5301451" y="1018905"/>
                  <a:pt x="5213077" y="1049305"/>
                  <a:pt x="5130913" y="1096286"/>
                </a:cubicBezTo>
                <a:cubicBezTo>
                  <a:pt x="5070363" y="1130908"/>
                  <a:pt x="5043227" y="1138718"/>
                  <a:pt x="4983483" y="1138718"/>
                </a:cubicBezTo>
                <a:cubicBezTo>
                  <a:pt x="4887429" y="1138718"/>
                  <a:pt x="4612740" y="1243422"/>
                  <a:pt x="4419679" y="1353625"/>
                </a:cubicBezTo>
                <a:cubicBezTo>
                  <a:pt x="4343921" y="1396870"/>
                  <a:pt x="4181043" y="1483736"/>
                  <a:pt x="4057729" y="1546662"/>
                </a:cubicBezTo>
                <a:cubicBezTo>
                  <a:pt x="3819427" y="1668265"/>
                  <a:pt x="3827347" y="1661738"/>
                  <a:pt x="3711807" y="1831724"/>
                </a:cubicBezTo>
                <a:cubicBezTo>
                  <a:pt x="3675941" y="1884491"/>
                  <a:pt x="3644276" y="1917094"/>
                  <a:pt x="3623972" y="1922161"/>
                </a:cubicBezTo>
                <a:cubicBezTo>
                  <a:pt x="3573035" y="1934873"/>
                  <a:pt x="3425592" y="2005342"/>
                  <a:pt x="3271039" y="2090842"/>
                </a:cubicBezTo>
                <a:cubicBezTo>
                  <a:pt x="3192178" y="2134468"/>
                  <a:pt x="3029301" y="2218552"/>
                  <a:pt x="2909089" y="2277694"/>
                </a:cubicBezTo>
                <a:cubicBezTo>
                  <a:pt x="2788877" y="2336837"/>
                  <a:pt x="2673377" y="2395931"/>
                  <a:pt x="2652422" y="2409015"/>
                </a:cubicBezTo>
                <a:cubicBezTo>
                  <a:pt x="2631467" y="2422099"/>
                  <a:pt x="2534713" y="2517395"/>
                  <a:pt x="2437412" y="2620786"/>
                </a:cubicBezTo>
                <a:cubicBezTo>
                  <a:pt x="2340112" y="2724176"/>
                  <a:pt x="2218281" y="2839816"/>
                  <a:pt x="2166678" y="2877764"/>
                </a:cubicBezTo>
                <a:cubicBezTo>
                  <a:pt x="2060136" y="2956112"/>
                  <a:pt x="1902165" y="3147419"/>
                  <a:pt x="1880203" y="3224693"/>
                </a:cubicBezTo>
                <a:cubicBezTo>
                  <a:pt x="1872759" y="3250887"/>
                  <a:pt x="1862167" y="3272318"/>
                  <a:pt x="1856667" y="3272318"/>
                </a:cubicBezTo>
                <a:cubicBezTo>
                  <a:pt x="1828059" y="3272318"/>
                  <a:pt x="1692840" y="3348219"/>
                  <a:pt x="1630948" y="3399019"/>
                </a:cubicBezTo>
                <a:cubicBezTo>
                  <a:pt x="1535348" y="3477485"/>
                  <a:pt x="1312201" y="3743341"/>
                  <a:pt x="1071058" y="4066068"/>
                </a:cubicBezTo>
                <a:cubicBezTo>
                  <a:pt x="693238" y="4571712"/>
                  <a:pt x="670305" y="4610770"/>
                  <a:pt x="341236" y="5309070"/>
                </a:cubicBezTo>
                <a:cubicBezTo>
                  <a:pt x="267664" y="5465193"/>
                  <a:pt x="175399" y="5733698"/>
                  <a:pt x="129853" y="5924221"/>
                </a:cubicBezTo>
                <a:cubicBezTo>
                  <a:pt x="109296" y="6010216"/>
                  <a:pt x="79006" y="6130231"/>
                  <a:pt x="62542" y="6190921"/>
                </a:cubicBezTo>
                <a:cubicBezTo>
                  <a:pt x="17951" y="6355293"/>
                  <a:pt x="0" y="6624556"/>
                  <a:pt x="8194" y="7006118"/>
                </a:cubicBezTo>
                <a:cubicBezTo>
                  <a:pt x="14959" y="7321120"/>
                  <a:pt x="41924" y="7618114"/>
                  <a:pt x="69018" y="7676043"/>
                </a:cubicBezTo>
                <a:cubicBezTo>
                  <a:pt x="84725" y="7709623"/>
                  <a:pt x="137488" y="7714955"/>
                  <a:pt x="149307" y="7684156"/>
                </a:cubicBezTo>
                <a:cubicBezTo>
                  <a:pt x="153625" y="7672901"/>
                  <a:pt x="150559" y="7517167"/>
                  <a:pt x="142494" y="7338081"/>
                </a:cubicBezTo>
                <a:cubicBezTo>
                  <a:pt x="133888" y="7147002"/>
                  <a:pt x="131836" y="6939006"/>
                  <a:pt x="137528" y="6834668"/>
                </a:cubicBezTo>
                <a:lnTo>
                  <a:pt x="147228" y="6656868"/>
                </a:lnTo>
                <a:lnTo>
                  <a:pt x="214711" y="6787906"/>
                </a:lnTo>
                <a:cubicBezTo>
                  <a:pt x="251827" y="6859977"/>
                  <a:pt x="289226" y="6927417"/>
                  <a:pt x="297821" y="6937773"/>
                </a:cubicBezTo>
                <a:cubicBezTo>
                  <a:pt x="317580" y="6961580"/>
                  <a:pt x="387044" y="6946240"/>
                  <a:pt x="402140" y="6914735"/>
                </a:cubicBezTo>
                <a:cubicBezTo>
                  <a:pt x="408538" y="6901382"/>
                  <a:pt x="398058" y="6836262"/>
                  <a:pt x="374548" y="6743285"/>
                </a:cubicBezTo>
                <a:cubicBezTo>
                  <a:pt x="325216" y="6548196"/>
                  <a:pt x="317955" y="6348759"/>
                  <a:pt x="357168" y="6265896"/>
                </a:cubicBezTo>
                <a:cubicBezTo>
                  <a:pt x="395778" y="6184307"/>
                  <a:pt x="564937" y="5926144"/>
                  <a:pt x="695980" y="5748818"/>
                </a:cubicBezTo>
                <a:cubicBezTo>
                  <a:pt x="782929" y="5631159"/>
                  <a:pt x="828779" y="5554141"/>
                  <a:pt x="873115" y="5451269"/>
                </a:cubicBezTo>
                <a:cubicBezTo>
                  <a:pt x="906016" y="5374929"/>
                  <a:pt x="947449" y="5289204"/>
                  <a:pt x="965189" y="5260769"/>
                </a:cubicBezTo>
                <a:cubicBezTo>
                  <a:pt x="1008050" y="5192068"/>
                  <a:pt x="1198571" y="5023629"/>
                  <a:pt x="1224459" y="5031549"/>
                </a:cubicBezTo>
                <a:cubicBezTo>
                  <a:pt x="1235369" y="5034887"/>
                  <a:pt x="1256971" y="5054763"/>
                  <a:pt x="1272464" y="5075718"/>
                </a:cubicBezTo>
                <a:cubicBezTo>
                  <a:pt x="1299531" y="5112328"/>
                  <a:pt x="1322036" y="5116476"/>
                  <a:pt x="1357527" y="5091398"/>
                </a:cubicBezTo>
                <a:cubicBezTo>
                  <a:pt x="1364789" y="5086267"/>
                  <a:pt x="1424794" y="5007773"/>
                  <a:pt x="1490870" y="4916968"/>
                </a:cubicBezTo>
                <a:cubicBezTo>
                  <a:pt x="1556946" y="4826163"/>
                  <a:pt x="1660606" y="4702057"/>
                  <a:pt x="1721225" y="4641176"/>
                </a:cubicBezTo>
                <a:lnTo>
                  <a:pt x="1930782" y="4430702"/>
                </a:lnTo>
                <a:cubicBezTo>
                  <a:pt x="2122441" y="4238189"/>
                  <a:pt x="2273344" y="4131495"/>
                  <a:pt x="2625334" y="3939625"/>
                </a:cubicBezTo>
                <a:cubicBezTo>
                  <a:pt x="2682489" y="3908470"/>
                  <a:pt x="2820190" y="3848652"/>
                  <a:pt x="2931336" y="3806697"/>
                </a:cubicBezTo>
                <a:cubicBezTo>
                  <a:pt x="3157887" y="3721179"/>
                  <a:pt x="3192343" y="3698018"/>
                  <a:pt x="3169056" y="3646909"/>
                </a:cubicBezTo>
                <a:cubicBezTo>
                  <a:pt x="3160815" y="3628821"/>
                  <a:pt x="3154072" y="3592302"/>
                  <a:pt x="3154072" y="3565754"/>
                </a:cubicBezTo>
                <a:cubicBezTo>
                  <a:pt x="3154072" y="3523470"/>
                  <a:pt x="3163232" y="3508748"/>
                  <a:pt x="3227930" y="3447036"/>
                </a:cubicBezTo>
                <a:lnTo>
                  <a:pt x="3301787" y="3376588"/>
                </a:lnTo>
                <a:lnTo>
                  <a:pt x="3414475" y="3367202"/>
                </a:lnTo>
                <a:cubicBezTo>
                  <a:pt x="3576864" y="3353675"/>
                  <a:pt x="3753863" y="3356502"/>
                  <a:pt x="3877972" y="3374605"/>
                </a:cubicBezTo>
                <a:cubicBezTo>
                  <a:pt x="3979968" y="3389482"/>
                  <a:pt x="3994009" y="3388497"/>
                  <a:pt x="4132551" y="3356734"/>
                </a:cubicBezTo>
                <a:cubicBezTo>
                  <a:pt x="4213196" y="3338245"/>
                  <a:pt x="4282942" y="3323118"/>
                  <a:pt x="4287542" y="3323118"/>
                </a:cubicBezTo>
                <a:cubicBezTo>
                  <a:pt x="4292141" y="3323118"/>
                  <a:pt x="4279077" y="3350264"/>
                  <a:pt x="4258512" y="3383443"/>
                </a:cubicBezTo>
                <a:cubicBezTo>
                  <a:pt x="4236256" y="3419350"/>
                  <a:pt x="4223640" y="3454291"/>
                  <a:pt x="4227346" y="3469766"/>
                </a:cubicBezTo>
                <a:cubicBezTo>
                  <a:pt x="4232043" y="3489376"/>
                  <a:pt x="4220312" y="3505267"/>
                  <a:pt x="4179597" y="3534449"/>
                </a:cubicBezTo>
                <a:cubicBezTo>
                  <a:pt x="4098571" y="3592522"/>
                  <a:pt x="4059338" y="3635174"/>
                  <a:pt x="4007711" y="3721313"/>
                </a:cubicBezTo>
                <a:cubicBezTo>
                  <a:pt x="3963640" y="3794845"/>
                  <a:pt x="3960922" y="3805624"/>
                  <a:pt x="3960799" y="3907318"/>
                </a:cubicBezTo>
                <a:cubicBezTo>
                  <a:pt x="3960711" y="3980186"/>
                  <a:pt x="3969390" y="4045016"/>
                  <a:pt x="3987507" y="4106807"/>
                </a:cubicBezTo>
                <a:lnTo>
                  <a:pt x="4014346" y="4198346"/>
                </a:lnTo>
                <a:lnTo>
                  <a:pt x="3963149" y="4259207"/>
                </a:lnTo>
                <a:cubicBezTo>
                  <a:pt x="3934991" y="4292681"/>
                  <a:pt x="3862359" y="4374360"/>
                  <a:pt x="3801744" y="4440718"/>
                </a:cubicBezTo>
                <a:cubicBezTo>
                  <a:pt x="3741130" y="4507076"/>
                  <a:pt x="3676796" y="4587085"/>
                  <a:pt x="3658781" y="4618518"/>
                </a:cubicBezTo>
                <a:cubicBezTo>
                  <a:pt x="3573644" y="4767062"/>
                  <a:pt x="3539832" y="5015190"/>
                  <a:pt x="3590789" y="5117478"/>
                </a:cubicBezTo>
                <a:cubicBezTo>
                  <a:pt x="3624864" y="5185880"/>
                  <a:pt x="3704067" y="5230103"/>
                  <a:pt x="3777488" y="5221721"/>
                </a:cubicBezTo>
                <a:cubicBezTo>
                  <a:pt x="3843307" y="5214206"/>
                  <a:pt x="3876131" y="5195359"/>
                  <a:pt x="4007597" y="5089597"/>
                </a:cubicBezTo>
                <a:cubicBezTo>
                  <a:pt x="4113180" y="5004657"/>
                  <a:pt x="4161015" y="4931839"/>
                  <a:pt x="4229455" y="4751868"/>
                </a:cubicBezTo>
                <a:cubicBezTo>
                  <a:pt x="4284388" y="4607414"/>
                  <a:pt x="4363216" y="4538276"/>
                  <a:pt x="4458423" y="4551046"/>
                </a:cubicBezTo>
                <a:cubicBezTo>
                  <a:pt x="4503676" y="4557116"/>
                  <a:pt x="4522743" y="4550536"/>
                  <a:pt x="4610004" y="4498744"/>
                </a:cubicBezTo>
                <a:cubicBezTo>
                  <a:pt x="4664904" y="4466159"/>
                  <a:pt x="4719696" y="4426915"/>
                  <a:pt x="4731764" y="4411533"/>
                </a:cubicBezTo>
                <a:cubicBezTo>
                  <a:pt x="4770526" y="4362132"/>
                  <a:pt x="4769306" y="4409728"/>
                  <a:pt x="4730311" y="4468250"/>
                </a:cubicBezTo>
                <a:cubicBezTo>
                  <a:pt x="4710148" y="4498510"/>
                  <a:pt x="4669234" y="4583044"/>
                  <a:pt x="4639391" y="4656103"/>
                </a:cubicBezTo>
                <a:cubicBezTo>
                  <a:pt x="4605649" y="4738709"/>
                  <a:pt x="4563929" y="4814968"/>
                  <a:pt x="4529060" y="4857779"/>
                </a:cubicBezTo>
                <a:cubicBezTo>
                  <a:pt x="4498221" y="4895641"/>
                  <a:pt x="4468169" y="4939295"/>
                  <a:pt x="4462279" y="4954788"/>
                </a:cubicBezTo>
                <a:cubicBezTo>
                  <a:pt x="4456325" y="4970446"/>
                  <a:pt x="4416698" y="5002146"/>
                  <a:pt x="4373054" y="5026162"/>
                </a:cubicBezTo>
                <a:cubicBezTo>
                  <a:pt x="4287929" y="5073006"/>
                  <a:pt x="4267117" y="5090441"/>
                  <a:pt x="4215418" y="5158221"/>
                </a:cubicBezTo>
                <a:cubicBezTo>
                  <a:pt x="4196752" y="5182694"/>
                  <a:pt x="4175076" y="5202718"/>
                  <a:pt x="4167251" y="5202718"/>
                </a:cubicBezTo>
                <a:cubicBezTo>
                  <a:pt x="4159425" y="5202718"/>
                  <a:pt x="4142471" y="5212266"/>
                  <a:pt x="4129576" y="5223936"/>
                </a:cubicBezTo>
                <a:cubicBezTo>
                  <a:pt x="4116680" y="5235607"/>
                  <a:pt x="4084897" y="5247333"/>
                  <a:pt x="4058945" y="5249996"/>
                </a:cubicBezTo>
                <a:cubicBezTo>
                  <a:pt x="4032994" y="5252658"/>
                  <a:pt x="3971658" y="5270162"/>
                  <a:pt x="3922642" y="5288893"/>
                </a:cubicBezTo>
                <a:cubicBezTo>
                  <a:pt x="3842006" y="5319709"/>
                  <a:pt x="3819015" y="5337546"/>
                  <a:pt x="3681122" y="5476277"/>
                </a:cubicBezTo>
                <a:cubicBezTo>
                  <a:pt x="3597302" y="5560607"/>
                  <a:pt x="3501590" y="5651298"/>
                  <a:pt x="3468430" y="5677814"/>
                </a:cubicBezTo>
                <a:cubicBezTo>
                  <a:pt x="3399724" y="5732751"/>
                  <a:pt x="3344572" y="5794520"/>
                  <a:pt x="3344572" y="5816531"/>
                </a:cubicBezTo>
                <a:cubicBezTo>
                  <a:pt x="3344572" y="5827233"/>
                  <a:pt x="3318276" y="5829668"/>
                  <a:pt x="3252261" y="5825082"/>
                </a:cubicBezTo>
                <a:cubicBezTo>
                  <a:pt x="3164760" y="5819002"/>
                  <a:pt x="3156652" y="5820795"/>
                  <a:pt x="3096686" y="5859476"/>
                </a:cubicBezTo>
                <a:cubicBezTo>
                  <a:pt x="3026206" y="5904940"/>
                  <a:pt x="2959453" y="5982106"/>
                  <a:pt x="2900982" y="6085711"/>
                </a:cubicBezTo>
                <a:cubicBezTo>
                  <a:pt x="2863020" y="6152976"/>
                  <a:pt x="2824032" y="6179705"/>
                  <a:pt x="2697885" y="6224949"/>
                </a:cubicBezTo>
                <a:cubicBezTo>
                  <a:pt x="2643619" y="6244412"/>
                  <a:pt x="2506372" y="6312645"/>
                  <a:pt x="2506372" y="6320160"/>
                </a:cubicBezTo>
                <a:cubicBezTo>
                  <a:pt x="2506372" y="6324991"/>
                  <a:pt x="2472816" y="6355001"/>
                  <a:pt x="2431803" y="6386850"/>
                </a:cubicBezTo>
                <a:cubicBezTo>
                  <a:pt x="2330597" y="6465443"/>
                  <a:pt x="2277772" y="6568160"/>
                  <a:pt x="2277772" y="6686355"/>
                </a:cubicBezTo>
                <a:cubicBezTo>
                  <a:pt x="2277772" y="6751403"/>
                  <a:pt x="2284475" y="6780374"/>
                  <a:pt x="2309343" y="6822807"/>
                </a:cubicBezTo>
                <a:cubicBezTo>
                  <a:pt x="2351482" y="6894712"/>
                  <a:pt x="2433210" y="6935928"/>
                  <a:pt x="2508448" y="6923218"/>
                </a:cubicBezTo>
                <a:cubicBezTo>
                  <a:pt x="2604913" y="6906919"/>
                  <a:pt x="2739917" y="6853886"/>
                  <a:pt x="2778998" y="6816937"/>
                </a:cubicBezTo>
                <a:cubicBezTo>
                  <a:pt x="2800186" y="6796905"/>
                  <a:pt x="2831773" y="6777405"/>
                  <a:pt x="2849191" y="6773604"/>
                </a:cubicBezTo>
                <a:cubicBezTo>
                  <a:pt x="2866610" y="6769805"/>
                  <a:pt x="2903757" y="6740663"/>
                  <a:pt x="2931741" y="6708847"/>
                </a:cubicBezTo>
                <a:cubicBezTo>
                  <a:pt x="3006615" y="6623721"/>
                  <a:pt x="3125799" y="6537941"/>
                  <a:pt x="3325675" y="6425324"/>
                </a:cubicBezTo>
                <a:cubicBezTo>
                  <a:pt x="3467547" y="6345389"/>
                  <a:pt x="3526714" y="6319621"/>
                  <a:pt x="3619481" y="6297374"/>
                </a:cubicBezTo>
                <a:cubicBezTo>
                  <a:pt x="3683368" y="6282054"/>
                  <a:pt x="3750225" y="6269518"/>
                  <a:pt x="3768050" y="6269518"/>
                </a:cubicBezTo>
                <a:cubicBezTo>
                  <a:pt x="3879816" y="6269518"/>
                  <a:pt x="4210501" y="6115046"/>
                  <a:pt x="4433425" y="5958703"/>
                </a:cubicBezTo>
                <a:cubicBezTo>
                  <a:pt x="4470001" y="5933051"/>
                  <a:pt x="4534294" y="5894890"/>
                  <a:pt x="4576300" y="5873900"/>
                </a:cubicBezTo>
                <a:cubicBezTo>
                  <a:pt x="4618304" y="5852909"/>
                  <a:pt x="4652672" y="5831170"/>
                  <a:pt x="4652672" y="5825591"/>
                </a:cubicBezTo>
                <a:cubicBezTo>
                  <a:pt x="4652672" y="5820011"/>
                  <a:pt x="4679818" y="5799950"/>
                  <a:pt x="4712997" y="5781010"/>
                </a:cubicBezTo>
                <a:cubicBezTo>
                  <a:pt x="4746176" y="5762070"/>
                  <a:pt x="4790467" y="5729863"/>
                  <a:pt x="4811422" y="5709437"/>
                </a:cubicBezTo>
                <a:cubicBezTo>
                  <a:pt x="4832377" y="5689012"/>
                  <a:pt x="4876668" y="5654563"/>
                  <a:pt x="4909847" y="5632882"/>
                </a:cubicBezTo>
                <a:cubicBezTo>
                  <a:pt x="4943026" y="5611201"/>
                  <a:pt x="4970172" y="5586745"/>
                  <a:pt x="4970172" y="5578535"/>
                </a:cubicBezTo>
                <a:cubicBezTo>
                  <a:pt x="4970172" y="5570324"/>
                  <a:pt x="4995889" y="5538367"/>
                  <a:pt x="5027322" y="5507518"/>
                </a:cubicBezTo>
                <a:cubicBezTo>
                  <a:pt x="5058755" y="5476669"/>
                  <a:pt x="5084472" y="5441967"/>
                  <a:pt x="5084472" y="5430401"/>
                </a:cubicBezTo>
                <a:cubicBezTo>
                  <a:pt x="5084472" y="5418835"/>
                  <a:pt x="5107332" y="5393530"/>
                  <a:pt x="5135272" y="5374168"/>
                </a:cubicBezTo>
                <a:cubicBezTo>
                  <a:pt x="5163212" y="5354806"/>
                  <a:pt x="5186072" y="5334248"/>
                  <a:pt x="5186072" y="5328486"/>
                </a:cubicBezTo>
                <a:cubicBezTo>
                  <a:pt x="5186072" y="5296283"/>
                  <a:pt x="5241566" y="5244578"/>
                  <a:pt x="5322597" y="5201282"/>
                </a:cubicBezTo>
                <a:cubicBezTo>
                  <a:pt x="5373238" y="5174223"/>
                  <a:pt x="5414672" y="5146361"/>
                  <a:pt x="5414672" y="5139365"/>
                </a:cubicBezTo>
                <a:cubicBezTo>
                  <a:pt x="5414672" y="5132369"/>
                  <a:pt x="5464044" y="5076715"/>
                  <a:pt x="5524387" y="5015688"/>
                </a:cubicBezTo>
                <a:cubicBezTo>
                  <a:pt x="5633025" y="4905821"/>
                  <a:pt x="5766504" y="4721250"/>
                  <a:pt x="5843762" y="4574068"/>
                </a:cubicBezTo>
                <a:cubicBezTo>
                  <a:pt x="5902390" y="4462378"/>
                  <a:pt x="5973045" y="4347231"/>
                  <a:pt x="5989003" y="4337368"/>
                </a:cubicBezTo>
                <a:cubicBezTo>
                  <a:pt x="5996661" y="4332635"/>
                  <a:pt x="6022025" y="4337870"/>
                  <a:pt x="6045366" y="4349000"/>
                </a:cubicBezTo>
                <a:cubicBezTo>
                  <a:pt x="6086883" y="4368798"/>
                  <a:pt x="6088615" y="4368462"/>
                  <a:pt x="6125070" y="4333535"/>
                </a:cubicBezTo>
                <a:lnTo>
                  <a:pt x="6162336" y="4297833"/>
                </a:lnTo>
                <a:lnTo>
                  <a:pt x="6182610" y="4367572"/>
                </a:lnTo>
                <a:cubicBezTo>
                  <a:pt x="6204135" y="4441616"/>
                  <a:pt x="6222500" y="4607742"/>
                  <a:pt x="6235622" y="4847118"/>
                </a:cubicBezTo>
                <a:cubicBezTo>
                  <a:pt x="6241089" y="4946842"/>
                  <a:pt x="6249501" y="5000079"/>
                  <a:pt x="6262143" y="5014956"/>
                </a:cubicBezTo>
                <a:cubicBezTo>
                  <a:pt x="6278655" y="5034388"/>
                  <a:pt x="6276751" y="5041878"/>
                  <a:pt x="6244539" y="5084214"/>
                </a:cubicBezTo>
                <a:cubicBezTo>
                  <a:pt x="6217552" y="5119682"/>
                  <a:pt x="6192369" y="5136131"/>
                  <a:pt x="6144922" y="5149278"/>
                </a:cubicBezTo>
                <a:cubicBezTo>
                  <a:pt x="6053651" y="5174568"/>
                  <a:pt x="6003521" y="5200827"/>
                  <a:pt x="5926062" y="5263925"/>
                </a:cubicBezTo>
                <a:cubicBezTo>
                  <a:pt x="5738256" y="5416911"/>
                  <a:pt x="5566546" y="5632808"/>
                  <a:pt x="5435716" y="5880455"/>
                </a:cubicBezTo>
                <a:cubicBezTo>
                  <a:pt x="5395623" y="5956348"/>
                  <a:pt x="5329383" y="6079220"/>
                  <a:pt x="5288517" y="6153505"/>
                </a:cubicBezTo>
                <a:cubicBezTo>
                  <a:pt x="5212812" y="6291119"/>
                  <a:pt x="5143728" y="6472280"/>
                  <a:pt x="5155378" y="6502640"/>
                </a:cubicBezTo>
                <a:cubicBezTo>
                  <a:pt x="5158926" y="6511885"/>
                  <a:pt x="5153055" y="6526729"/>
                  <a:pt x="5142334" y="6535627"/>
                </a:cubicBezTo>
                <a:cubicBezTo>
                  <a:pt x="5109040" y="6563259"/>
                  <a:pt x="4962479" y="7036695"/>
                  <a:pt x="4937896" y="7196023"/>
                </a:cubicBezTo>
                <a:cubicBezTo>
                  <a:pt x="4909740" y="7378509"/>
                  <a:pt x="4907844" y="7371345"/>
                  <a:pt x="4994129" y="7408576"/>
                </a:cubicBezTo>
                <a:cubicBezTo>
                  <a:pt x="5067696" y="7440318"/>
                  <a:pt x="5068903" y="7441668"/>
                  <a:pt x="5069927" y="7493350"/>
                </a:cubicBezTo>
                <a:cubicBezTo>
                  <a:pt x="5070499" y="7522235"/>
                  <a:pt x="5077660" y="7593115"/>
                  <a:pt x="5085841" y="7650861"/>
                </a:cubicBezTo>
                <a:cubicBezTo>
                  <a:pt x="5103551" y="7775872"/>
                  <a:pt x="5102812" y="7777152"/>
                  <a:pt x="4962544" y="7864577"/>
                </a:cubicBezTo>
                <a:cubicBezTo>
                  <a:pt x="4863856" y="7926087"/>
                  <a:pt x="4826968" y="7975580"/>
                  <a:pt x="4777019" y="8113496"/>
                </a:cubicBezTo>
                <a:cubicBezTo>
                  <a:pt x="4762612" y="8153276"/>
                  <a:pt x="4741997" y="8189211"/>
                  <a:pt x="4731208" y="8193351"/>
                </a:cubicBezTo>
                <a:cubicBezTo>
                  <a:pt x="4702857" y="8204230"/>
                  <a:pt x="4503560" y="8234035"/>
                  <a:pt x="4341522" y="8251627"/>
                </a:cubicBezTo>
                <a:cubicBezTo>
                  <a:pt x="4264687" y="8259969"/>
                  <a:pt x="4075134" y="8266371"/>
                  <a:pt x="3920293" y="8265855"/>
                </a:cubicBezTo>
                <a:lnTo>
                  <a:pt x="3638764" y="8264916"/>
                </a:lnTo>
                <a:lnTo>
                  <a:pt x="3605140" y="8296078"/>
                </a:lnTo>
                <a:cubicBezTo>
                  <a:pt x="3586647" y="8313217"/>
                  <a:pt x="3570460" y="8339962"/>
                  <a:pt x="3569169" y="8355512"/>
                </a:cubicBezTo>
                <a:cubicBezTo>
                  <a:pt x="3567025" y="8381341"/>
                  <a:pt x="3581090" y="8387734"/>
                  <a:pt x="3731922" y="8429490"/>
                </a:cubicBezTo>
                <a:cubicBezTo>
                  <a:pt x="3966825" y="8494519"/>
                  <a:pt x="3983336" y="8501254"/>
                  <a:pt x="3970871" y="8526955"/>
                </a:cubicBezTo>
                <a:cubicBezTo>
                  <a:pt x="3965179" y="8538693"/>
                  <a:pt x="3944915" y="8563565"/>
                  <a:pt x="3925840" y="8582227"/>
                </a:cubicBezTo>
                <a:cubicBezTo>
                  <a:pt x="3896791" y="8610649"/>
                  <a:pt x="3862761" y="8621728"/>
                  <a:pt x="3716290" y="8650453"/>
                </a:cubicBezTo>
                <a:cubicBezTo>
                  <a:pt x="3620113" y="8669316"/>
                  <a:pt x="3464269" y="8701052"/>
                  <a:pt x="3369972" y="8720979"/>
                </a:cubicBezTo>
                <a:cubicBezTo>
                  <a:pt x="3275675" y="8740907"/>
                  <a:pt x="3112797" y="8775235"/>
                  <a:pt x="3008022" y="8797264"/>
                </a:cubicBezTo>
                <a:cubicBezTo>
                  <a:pt x="2818368" y="8837138"/>
                  <a:pt x="2798472" y="8846544"/>
                  <a:pt x="2798472" y="8896327"/>
                </a:cubicBezTo>
                <a:cubicBezTo>
                  <a:pt x="2798472" y="8928222"/>
                  <a:pt x="2932417" y="9046519"/>
                  <a:pt x="2996044" y="9070818"/>
                </a:cubicBezTo>
                <a:cubicBezTo>
                  <a:pt x="3048459" y="9090836"/>
                  <a:pt x="3074430" y="9091550"/>
                  <a:pt x="3278543" y="9078588"/>
                </a:cubicBezTo>
                <a:cubicBezTo>
                  <a:pt x="3490127" y="9065150"/>
                  <a:pt x="3574823" y="9056630"/>
                  <a:pt x="3820822" y="9024034"/>
                </a:cubicBezTo>
                <a:cubicBezTo>
                  <a:pt x="3928351" y="9009785"/>
                  <a:pt x="4188788" y="8943547"/>
                  <a:pt x="4347872" y="8889988"/>
                </a:cubicBezTo>
                <a:cubicBezTo>
                  <a:pt x="4538681" y="8825746"/>
                  <a:pt x="4866512" y="8670509"/>
                  <a:pt x="4992410" y="8584780"/>
                </a:cubicBezTo>
                <a:cubicBezTo>
                  <a:pt x="5179219" y="8457573"/>
                  <a:pt x="5597489" y="8144276"/>
                  <a:pt x="5719472" y="8040187"/>
                </a:cubicBezTo>
                <a:cubicBezTo>
                  <a:pt x="5848420" y="7930156"/>
                  <a:pt x="6095673" y="7680343"/>
                  <a:pt x="6190887" y="7563890"/>
                </a:cubicBezTo>
                <a:cubicBezTo>
                  <a:pt x="6228471" y="7517923"/>
                  <a:pt x="6308290" y="7423625"/>
                  <a:pt x="6368261" y="7354340"/>
                </a:cubicBezTo>
                <a:cubicBezTo>
                  <a:pt x="6683516" y="6990128"/>
                  <a:pt x="6700917" y="6965246"/>
                  <a:pt x="6904873" y="6587018"/>
                </a:cubicBezTo>
                <a:cubicBezTo>
                  <a:pt x="7030738" y="6353607"/>
                  <a:pt x="7053329" y="6302906"/>
                  <a:pt x="7060487" y="6237768"/>
                </a:cubicBezTo>
                <a:cubicBezTo>
                  <a:pt x="7066867" y="6179712"/>
                  <a:pt x="7077149" y="6152496"/>
                  <a:pt x="7103669" y="6123468"/>
                </a:cubicBezTo>
                <a:cubicBezTo>
                  <a:pt x="7122813" y="6102513"/>
                  <a:pt x="7193976" y="6009558"/>
                  <a:pt x="7261807" y="5916901"/>
                </a:cubicBezTo>
                <a:lnTo>
                  <a:pt x="7385138" y="5748434"/>
                </a:lnTo>
                <a:lnTo>
                  <a:pt x="7403905" y="5613774"/>
                </a:lnTo>
                <a:cubicBezTo>
                  <a:pt x="7427606" y="5443706"/>
                  <a:pt x="7487109" y="5264089"/>
                  <a:pt x="7584253" y="5069368"/>
                </a:cubicBezTo>
                <a:cubicBezTo>
                  <a:pt x="7642086" y="4953445"/>
                  <a:pt x="7662130" y="4898730"/>
                  <a:pt x="7667998" y="4840768"/>
                </a:cubicBezTo>
                <a:cubicBezTo>
                  <a:pt x="7682261" y="4699893"/>
                  <a:pt x="7654328" y="3870516"/>
                  <a:pt x="7632711" y="3793018"/>
                </a:cubicBezTo>
                <a:lnTo>
                  <a:pt x="7613227" y="3723168"/>
                </a:lnTo>
                <a:lnTo>
                  <a:pt x="7661755" y="3665365"/>
                </a:lnTo>
                <a:cubicBezTo>
                  <a:pt x="7688446" y="3633573"/>
                  <a:pt x="7718739" y="3582138"/>
                  <a:pt x="7729075" y="3551065"/>
                </a:cubicBezTo>
                <a:cubicBezTo>
                  <a:pt x="7739411" y="3519992"/>
                  <a:pt x="7754420" y="3482040"/>
                  <a:pt x="7762427" y="3466728"/>
                </a:cubicBezTo>
                <a:cubicBezTo>
                  <a:pt x="7783716" y="3426022"/>
                  <a:pt x="7758510" y="2940371"/>
                  <a:pt x="7726449" y="2773503"/>
                </a:cubicBezTo>
                <a:cubicBezTo>
                  <a:pt x="7712729" y="2702094"/>
                  <a:pt x="7692828" y="2590587"/>
                  <a:pt x="7682226" y="2525710"/>
                </a:cubicBezTo>
                <a:cubicBezTo>
                  <a:pt x="7671623" y="2460833"/>
                  <a:pt x="7656598" y="2395885"/>
                  <a:pt x="7648836" y="2381382"/>
                </a:cubicBezTo>
                <a:cubicBezTo>
                  <a:pt x="7626334" y="2339337"/>
                  <a:pt x="7646377" y="2253567"/>
                  <a:pt x="7715982" y="2094046"/>
                </a:cubicBezTo>
                <a:cubicBezTo>
                  <a:pt x="7763036" y="1986207"/>
                  <a:pt x="7781883" y="1925537"/>
                  <a:pt x="7786606" y="1866698"/>
                </a:cubicBezTo>
                <a:cubicBezTo>
                  <a:pt x="7795312" y="1758233"/>
                  <a:pt x="7770020" y="1648669"/>
                  <a:pt x="7718065" y="1569779"/>
                </a:cubicBezTo>
                <a:cubicBezTo>
                  <a:pt x="7694529" y="1534041"/>
                  <a:pt x="7675272" y="1493323"/>
                  <a:pt x="7675272" y="1479295"/>
                </a:cubicBezTo>
                <a:cubicBezTo>
                  <a:pt x="7675272" y="1465267"/>
                  <a:pt x="7661777" y="1435762"/>
                  <a:pt x="7645285" y="1413729"/>
                </a:cubicBezTo>
                <a:cubicBezTo>
                  <a:pt x="7628792" y="1391695"/>
                  <a:pt x="7611344" y="1355519"/>
                  <a:pt x="7606512" y="1333338"/>
                </a:cubicBezTo>
                <a:cubicBezTo>
                  <a:pt x="7601680" y="1311156"/>
                  <a:pt x="7577689" y="1266766"/>
                  <a:pt x="7553199" y="1234692"/>
                </a:cubicBezTo>
                <a:cubicBezTo>
                  <a:pt x="7528709" y="1202619"/>
                  <a:pt x="7500235" y="1147968"/>
                  <a:pt x="7489924" y="1113246"/>
                </a:cubicBezTo>
                <a:cubicBezTo>
                  <a:pt x="7479613" y="1078524"/>
                  <a:pt x="7445296" y="1012313"/>
                  <a:pt x="7413664" y="966110"/>
                </a:cubicBezTo>
                <a:cubicBezTo>
                  <a:pt x="7359037" y="886319"/>
                  <a:pt x="7347962" y="850226"/>
                  <a:pt x="7388403" y="883790"/>
                </a:cubicBezTo>
                <a:cubicBezTo>
                  <a:pt x="7430009" y="918320"/>
                  <a:pt x="7525911" y="816425"/>
                  <a:pt x="7520962" y="742946"/>
                </a:cubicBezTo>
                <a:cubicBezTo>
                  <a:pt x="7517652" y="693800"/>
                  <a:pt x="7537442" y="626079"/>
                  <a:pt x="7581248" y="536655"/>
                </a:cubicBezTo>
                <a:cubicBezTo>
                  <a:pt x="7618796" y="460004"/>
                  <a:pt x="7619634" y="407943"/>
                  <a:pt x="7584929" y="307984"/>
                </a:cubicBezTo>
                <a:cubicBezTo>
                  <a:pt x="7570165" y="265460"/>
                  <a:pt x="7549398" y="204950"/>
                  <a:pt x="7538781" y="173518"/>
                </a:cubicBezTo>
                <a:cubicBezTo>
                  <a:pt x="7503835" y="70061"/>
                  <a:pt x="7443185" y="27552"/>
                  <a:pt x="7301541" y="7242"/>
                </a:cubicBezTo>
                <a:cubicBezTo>
                  <a:pt x="7251036" y="0"/>
                  <a:pt x="7211274" y="875"/>
                  <a:pt x="7186322" y="9777"/>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grpSp>
        <p:nvGrpSpPr>
          <p:cNvPr id="37" name="组合 36">
            <a:extLst>
              <a:ext uri="{FF2B5EF4-FFF2-40B4-BE49-F238E27FC236}">
                <a16:creationId xmlns:a16="http://schemas.microsoft.com/office/drawing/2014/main" id="{D3A67EB9-5C79-432D-BA92-B06D5E53CA37}"/>
              </a:ext>
            </a:extLst>
          </p:cNvPr>
          <p:cNvGrpSpPr/>
          <p:nvPr/>
        </p:nvGrpSpPr>
        <p:grpSpPr>
          <a:xfrm>
            <a:off x="0" y="6291943"/>
            <a:ext cx="12192000" cy="566057"/>
            <a:chOff x="0" y="6291942"/>
            <a:chExt cx="12192000" cy="566057"/>
          </a:xfrm>
        </p:grpSpPr>
        <p:sp>
          <p:nvSpPr>
            <p:cNvPr id="38" name="矩形 37">
              <a:extLst>
                <a:ext uri="{FF2B5EF4-FFF2-40B4-BE49-F238E27FC236}">
                  <a16:creationId xmlns:a16="http://schemas.microsoft.com/office/drawing/2014/main" id="{449BB87A-464D-4013-88D0-070E4C71F0D8}"/>
                </a:ext>
              </a:extLst>
            </p:cNvPr>
            <p:cNvSpPr/>
            <p:nvPr/>
          </p:nvSpPr>
          <p:spPr>
            <a:xfrm>
              <a:off x="0" y="6291942"/>
              <a:ext cx="12192000" cy="566057"/>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9" name="矩形 38">
              <a:extLst>
                <a:ext uri="{FF2B5EF4-FFF2-40B4-BE49-F238E27FC236}">
                  <a16:creationId xmlns:a16="http://schemas.microsoft.com/office/drawing/2014/main" id="{83B166A7-92C0-4223-B8DC-C6136A58E82B}"/>
                </a:ext>
              </a:extLst>
            </p:cNvPr>
            <p:cNvSpPr/>
            <p:nvPr/>
          </p:nvSpPr>
          <p:spPr>
            <a:xfrm>
              <a:off x="538305" y="6445154"/>
              <a:ext cx="1817911" cy="338554"/>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rPr>
                <a:t>Marvel - Avengers</a:t>
              </a:r>
              <a:endParaRPr kumimoji="0" lang="zh-CN" altLang="en-US" sz="1600" b="0" i="0" u="none" strike="noStrike" kern="1200" cap="none" spc="0" normalizeH="0" baseline="0" noProof="0" dirty="0">
                <a:ln>
                  <a:noFill/>
                </a:ln>
                <a:solidFill>
                  <a:prstClr val="white">
                    <a:alpha val="50000"/>
                  </a:prstClr>
                </a:solidFill>
                <a:effectLst/>
                <a:uLnTx/>
                <a:uFillTx/>
                <a:latin typeface="Avengeance" pitchFamily="2" charset="0"/>
                <a:ea typeface="等线" panose="02010600030101010101" pitchFamily="2" charset="-122"/>
                <a:cs typeface="+mn-cs"/>
              </a:endParaRPr>
            </a:p>
          </p:txBody>
        </p:sp>
        <p:grpSp>
          <p:nvGrpSpPr>
            <p:cNvPr id="40" name="组合 39">
              <a:extLst>
                <a:ext uri="{FF2B5EF4-FFF2-40B4-BE49-F238E27FC236}">
                  <a16:creationId xmlns:a16="http://schemas.microsoft.com/office/drawing/2014/main" id="{4353708B-FA7F-403B-91E8-E8358E714BB0}"/>
                </a:ext>
              </a:extLst>
            </p:cNvPr>
            <p:cNvGrpSpPr/>
            <p:nvPr/>
          </p:nvGrpSpPr>
          <p:grpSpPr>
            <a:xfrm>
              <a:off x="11637263" y="6412214"/>
              <a:ext cx="234062" cy="234062"/>
              <a:chOff x="11578168" y="2716521"/>
              <a:chExt cx="468313" cy="468313"/>
            </a:xfrm>
          </p:grpSpPr>
          <p:sp>
            <p:nvSpPr>
              <p:cNvPr id="41" name="椭圆 40">
                <a:extLst>
                  <a:ext uri="{FF2B5EF4-FFF2-40B4-BE49-F238E27FC236}">
                    <a16:creationId xmlns:a16="http://schemas.microsoft.com/office/drawing/2014/main" id="{D98BE63C-4D5C-40F3-A6F8-1710BB7B30D0}"/>
                  </a:ext>
                </a:extLst>
              </p:cNvPr>
              <p:cNvSpPr/>
              <p:nvPr/>
            </p:nvSpPr>
            <p:spPr>
              <a:xfrm>
                <a:off x="11578168" y="2716521"/>
                <a:ext cx="468313" cy="468313"/>
              </a:xfrm>
              <a:prstGeom prst="ellipse">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IN"/>
                  <a:ea typeface="汉仪旗黑-55S"/>
                  <a:cs typeface="+mn-cs"/>
                </a:endParaRPr>
              </a:p>
            </p:txBody>
          </p:sp>
          <p:grpSp>
            <p:nvGrpSpPr>
              <p:cNvPr id="42" name="组合 41">
                <a:extLst>
                  <a:ext uri="{FF2B5EF4-FFF2-40B4-BE49-F238E27FC236}">
                    <a16:creationId xmlns:a16="http://schemas.microsoft.com/office/drawing/2014/main" id="{60045EF8-1812-4D6E-8875-2A8744A91ED7}"/>
                  </a:ext>
                </a:extLst>
              </p:cNvPr>
              <p:cNvGrpSpPr/>
              <p:nvPr/>
            </p:nvGrpSpPr>
            <p:grpSpPr>
              <a:xfrm>
                <a:off x="11733299" y="2818969"/>
                <a:ext cx="158050" cy="263417"/>
                <a:chOff x="373626" y="2399071"/>
                <a:chExt cx="235974" cy="393290"/>
              </a:xfrm>
            </p:grpSpPr>
            <p:cxnSp>
              <p:nvCxnSpPr>
                <p:cNvPr id="43" name="直接连接符 42">
                  <a:extLst>
                    <a:ext uri="{FF2B5EF4-FFF2-40B4-BE49-F238E27FC236}">
                      <a16:creationId xmlns:a16="http://schemas.microsoft.com/office/drawing/2014/main" id="{AA03DE98-9539-4803-9753-AA9F26507AA1}"/>
                    </a:ext>
                  </a:extLst>
                </p:cNvPr>
                <p:cNvCxnSpPr/>
                <p:nvPr/>
              </p:nvCxnSpPr>
              <p:spPr>
                <a:xfrm>
                  <a:off x="373626" y="2399071"/>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4927007E-E2AA-4112-A9A1-1A70A7C8F111}"/>
                    </a:ext>
                  </a:extLst>
                </p:cNvPr>
                <p:cNvCxnSpPr>
                  <a:cxnSpLocks/>
                </p:cNvCxnSpPr>
                <p:nvPr/>
              </p:nvCxnSpPr>
              <p:spPr>
                <a:xfrm flipH="1">
                  <a:off x="373626" y="2595716"/>
                  <a:ext cx="235974" cy="196645"/>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pic>
        <p:nvPicPr>
          <p:cNvPr id="23" name="图片 22" descr="图片包含 户外, 浅色, 交通灯, 红色&#10;&#10;已生成极高可信度的说明">
            <a:extLst>
              <a:ext uri="{FF2B5EF4-FFF2-40B4-BE49-F238E27FC236}">
                <a16:creationId xmlns:a16="http://schemas.microsoft.com/office/drawing/2014/main" id="{39336D48-0724-46BE-9E2C-F185B62A1A0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V="1">
            <a:off x="262391" y="1254477"/>
            <a:ext cx="5336001" cy="4232276"/>
          </a:xfrm>
          <a:prstGeom prst="rect">
            <a:avLst/>
          </a:prstGeom>
        </p:spPr>
      </p:pic>
      <p:sp>
        <p:nvSpPr>
          <p:cNvPr id="26" name="任意多边形: 形状 25">
            <a:extLst>
              <a:ext uri="{FF2B5EF4-FFF2-40B4-BE49-F238E27FC236}">
                <a16:creationId xmlns:a16="http://schemas.microsoft.com/office/drawing/2014/main" id="{60032C21-DE82-4433-B69C-2B159D7E0861}"/>
              </a:ext>
            </a:extLst>
          </p:cNvPr>
          <p:cNvSpPr/>
          <p:nvPr/>
        </p:nvSpPr>
        <p:spPr>
          <a:xfrm>
            <a:off x="3384265" y="-61676"/>
            <a:ext cx="7795313" cy="9091551"/>
          </a:xfrm>
          <a:custGeom>
            <a:avLst/>
            <a:gdLst/>
            <a:ahLst/>
            <a:cxnLst/>
            <a:rect l="0" t="0" r="0" b="0"/>
            <a:pathLst>
              <a:path w="7795313" h="9091551">
                <a:moveTo>
                  <a:pt x="7186322" y="9777"/>
                </a:moveTo>
                <a:cubicBezTo>
                  <a:pt x="7026815" y="66681"/>
                  <a:pt x="6938736" y="134958"/>
                  <a:pt x="6863960" y="259662"/>
                </a:cubicBezTo>
                <a:cubicBezTo>
                  <a:pt x="6844204" y="292610"/>
                  <a:pt x="6815176" y="330998"/>
                  <a:pt x="6799454" y="344968"/>
                </a:cubicBezTo>
                <a:cubicBezTo>
                  <a:pt x="6731254" y="405569"/>
                  <a:pt x="6700649" y="532526"/>
                  <a:pt x="6744250" y="573975"/>
                </a:cubicBezTo>
                <a:cubicBezTo>
                  <a:pt x="6763811" y="592572"/>
                  <a:pt x="6764393" y="596822"/>
                  <a:pt x="6748172" y="602600"/>
                </a:cubicBezTo>
                <a:cubicBezTo>
                  <a:pt x="6737694" y="606332"/>
                  <a:pt x="6714428" y="631330"/>
                  <a:pt x="6696471" y="658152"/>
                </a:cubicBezTo>
                <a:cubicBezTo>
                  <a:pt x="6678512" y="684973"/>
                  <a:pt x="6657832" y="706918"/>
                  <a:pt x="6650515" y="706918"/>
                </a:cubicBezTo>
                <a:cubicBezTo>
                  <a:pt x="6642962" y="706918"/>
                  <a:pt x="6634552" y="665457"/>
                  <a:pt x="6631056" y="610992"/>
                </a:cubicBezTo>
                <a:cubicBezTo>
                  <a:pt x="6627670" y="558233"/>
                  <a:pt x="6619419" y="509585"/>
                  <a:pt x="6612721" y="502886"/>
                </a:cubicBezTo>
                <a:cubicBezTo>
                  <a:pt x="6575259" y="465425"/>
                  <a:pt x="6230663" y="436723"/>
                  <a:pt x="6175137" y="466440"/>
                </a:cubicBezTo>
                <a:cubicBezTo>
                  <a:pt x="6161241" y="473876"/>
                  <a:pt x="6101556" y="524313"/>
                  <a:pt x="6042503" y="578520"/>
                </a:cubicBezTo>
                <a:cubicBezTo>
                  <a:pt x="5943424" y="669470"/>
                  <a:pt x="5929079" y="678205"/>
                  <a:pt x="5856681" y="691669"/>
                </a:cubicBezTo>
                <a:cubicBezTo>
                  <a:pt x="5707199" y="719468"/>
                  <a:pt x="5553583" y="822879"/>
                  <a:pt x="5483094" y="943158"/>
                </a:cubicBezTo>
                <a:cubicBezTo>
                  <a:pt x="5453863" y="993039"/>
                  <a:pt x="5444573" y="999473"/>
                  <a:pt x="5391346" y="1006700"/>
                </a:cubicBezTo>
                <a:cubicBezTo>
                  <a:pt x="5301451" y="1018905"/>
                  <a:pt x="5213077" y="1049305"/>
                  <a:pt x="5130913" y="1096286"/>
                </a:cubicBezTo>
                <a:cubicBezTo>
                  <a:pt x="5070363" y="1130908"/>
                  <a:pt x="5043227" y="1138718"/>
                  <a:pt x="4983483" y="1138718"/>
                </a:cubicBezTo>
                <a:cubicBezTo>
                  <a:pt x="4887429" y="1138718"/>
                  <a:pt x="4612740" y="1243422"/>
                  <a:pt x="4419679" y="1353625"/>
                </a:cubicBezTo>
                <a:cubicBezTo>
                  <a:pt x="4343921" y="1396870"/>
                  <a:pt x="4181043" y="1483736"/>
                  <a:pt x="4057729" y="1546662"/>
                </a:cubicBezTo>
                <a:cubicBezTo>
                  <a:pt x="3819427" y="1668265"/>
                  <a:pt x="3827347" y="1661738"/>
                  <a:pt x="3711807" y="1831724"/>
                </a:cubicBezTo>
                <a:cubicBezTo>
                  <a:pt x="3675941" y="1884491"/>
                  <a:pt x="3644276" y="1917094"/>
                  <a:pt x="3623972" y="1922161"/>
                </a:cubicBezTo>
                <a:cubicBezTo>
                  <a:pt x="3573035" y="1934873"/>
                  <a:pt x="3425592" y="2005342"/>
                  <a:pt x="3271039" y="2090842"/>
                </a:cubicBezTo>
                <a:cubicBezTo>
                  <a:pt x="3192178" y="2134468"/>
                  <a:pt x="3029301" y="2218552"/>
                  <a:pt x="2909089" y="2277694"/>
                </a:cubicBezTo>
                <a:cubicBezTo>
                  <a:pt x="2788877" y="2336837"/>
                  <a:pt x="2673377" y="2395931"/>
                  <a:pt x="2652422" y="2409015"/>
                </a:cubicBezTo>
                <a:cubicBezTo>
                  <a:pt x="2631467" y="2422099"/>
                  <a:pt x="2534713" y="2517395"/>
                  <a:pt x="2437412" y="2620786"/>
                </a:cubicBezTo>
                <a:cubicBezTo>
                  <a:pt x="2340112" y="2724176"/>
                  <a:pt x="2218281" y="2839816"/>
                  <a:pt x="2166678" y="2877764"/>
                </a:cubicBezTo>
                <a:cubicBezTo>
                  <a:pt x="2060136" y="2956112"/>
                  <a:pt x="1902165" y="3147419"/>
                  <a:pt x="1880203" y="3224693"/>
                </a:cubicBezTo>
                <a:cubicBezTo>
                  <a:pt x="1872759" y="3250887"/>
                  <a:pt x="1862167" y="3272318"/>
                  <a:pt x="1856667" y="3272318"/>
                </a:cubicBezTo>
                <a:cubicBezTo>
                  <a:pt x="1828059" y="3272318"/>
                  <a:pt x="1692840" y="3348219"/>
                  <a:pt x="1630948" y="3399019"/>
                </a:cubicBezTo>
                <a:cubicBezTo>
                  <a:pt x="1535348" y="3477485"/>
                  <a:pt x="1312201" y="3743341"/>
                  <a:pt x="1071058" y="4066068"/>
                </a:cubicBezTo>
                <a:cubicBezTo>
                  <a:pt x="693238" y="4571712"/>
                  <a:pt x="670305" y="4610770"/>
                  <a:pt x="341236" y="5309070"/>
                </a:cubicBezTo>
                <a:cubicBezTo>
                  <a:pt x="267664" y="5465193"/>
                  <a:pt x="175399" y="5733698"/>
                  <a:pt x="129853" y="5924221"/>
                </a:cubicBezTo>
                <a:cubicBezTo>
                  <a:pt x="109296" y="6010216"/>
                  <a:pt x="79006" y="6130231"/>
                  <a:pt x="62542" y="6190921"/>
                </a:cubicBezTo>
                <a:cubicBezTo>
                  <a:pt x="17951" y="6355293"/>
                  <a:pt x="0" y="6624556"/>
                  <a:pt x="8194" y="7006118"/>
                </a:cubicBezTo>
                <a:cubicBezTo>
                  <a:pt x="14959" y="7321120"/>
                  <a:pt x="41924" y="7618114"/>
                  <a:pt x="69018" y="7676043"/>
                </a:cubicBezTo>
                <a:cubicBezTo>
                  <a:pt x="84725" y="7709623"/>
                  <a:pt x="137488" y="7714955"/>
                  <a:pt x="149307" y="7684156"/>
                </a:cubicBezTo>
                <a:cubicBezTo>
                  <a:pt x="153625" y="7672901"/>
                  <a:pt x="150559" y="7517167"/>
                  <a:pt x="142494" y="7338081"/>
                </a:cubicBezTo>
                <a:cubicBezTo>
                  <a:pt x="133888" y="7147002"/>
                  <a:pt x="131836" y="6939006"/>
                  <a:pt x="137528" y="6834668"/>
                </a:cubicBezTo>
                <a:lnTo>
                  <a:pt x="147228" y="6656868"/>
                </a:lnTo>
                <a:lnTo>
                  <a:pt x="214711" y="6787906"/>
                </a:lnTo>
                <a:cubicBezTo>
                  <a:pt x="251827" y="6859977"/>
                  <a:pt x="289226" y="6927417"/>
                  <a:pt x="297821" y="6937773"/>
                </a:cubicBezTo>
                <a:cubicBezTo>
                  <a:pt x="317580" y="6961580"/>
                  <a:pt x="387044" y="6946240"/>
                  <a:pt x="402140" y="6914735"/>
                </a:cubicBezTo>
                <a:cubicBezTo>
                  <a:pt x="408538" y="6901382"/>
                  <a:pt x="398058" y="6836262"/>
                  <a:pt x="374548" y="6743285"/>
                </a:cubicBezTo>
                <a:cubicBezTo>
                  <a:pt x="325216" y="6548196"/>
                  <a:pt x="317955" y="6348759"/>
                  <a:pt x="357168" y="6265896"/>
                </a:cubicBezTo>
                <a:cubicBezTo>
                  <a:pt x="395778" y="6184307"/>
                  <a:pt x="564937" y="5926144"/>
                  <a:pt x="695980" y="5748818"/>
                </a:cubicBezTo>
                <a:cubicBezTo>
                  <a:pt x="782929" y="5631159"/>
                  <a:pt x="828779" y="5554141"/>
                  <a:pt x="873115" y="5451269"/>
                </a:cubicBezTo>
                <a:cubicBezTo>
                  <a:pt x="906016" y="5374929"/>
                  <a:pt x="947449" y="5289204"/>
                  <a:pt x="965189" y="5260769"/>
                </a:cubicBezTo>
                <a:cubicBezTo>
                  <a:pt x="1008050" y="5192068"/>
                  <a:pt x="1198571" y="5023629"/>
                  <a:pt x="1224459" y="5031549"/>
                </a:cubicBezTo>
                <a:cubicBezTo>
                  <a:pt x="1235369" y="5034887"/>
                  <a:pt x="1256971" y="5054763"/>
                  <a:pt x="1272464" y="5075718"/>
                </a:cubicBezTo>
                <a:cubicBezTo>
                  <a:pt x="1299531" y="5112328"/>
                  <a:pt x="1322036" y="5116476"/>
                  <a:pt x="1357527" y="5091398"/>
                </a:cubicBezTo>
                <a:cubicBezTo>
                  <a:pt x="1364789" y="5086267"/>
                  <a:pt x="1424794" y="5007773"/>
                  <a:pt x="1490870" y="4916968"/>
                </a:cubicBezTo>
                <a:cubicBezTo>
                  <a:pt x="1556946" y="4826163"/>
                  <a:pt x="1660606" y="4702057"/>
                  <a:pt x="1721225" y="4641176"/>
                </a:cubicBezTo>
                <a:lnTo>
                  <a:pt x="1930782" y="4430702"/>
                </a:lnTo>
                <a:cubicBezTo>
                  <a:pt x="2122441" y="4238189"/>
                  <a:pt x="2273344" y="4131495"/>
                  <a:pt x="2625334" y="3939625"/>
                </a:cubicBezTo>
                <a:cubicBezTo>
                  <a:pt x="2682489" y="3908470"/>
                  <a:pt x="2820190" y="3848652"/>
                  <a:pt x="2931336" y="3806697"/>
                </a:cubicBezTo>
                <a:cubicBezTo>
                  <a:pt x="3157887" y="3721179"/>
                  <a:pt x="3192343" y="3698018"/>
                  <a:pt x="3169056" y="3646909"/>
                </a:cubicBezTo>
                <a:cubicBezTo>
                  <a:pt x="3160815" y="3628821"/>
                  <a:pt x="3154072" y="3592302"/>
                  <a:pt x="3154072" y="3565754"/>
                </a:cubicBezTo>
                <a:cubicBezTo>
                  <a:pt x="3154072" y="3523470"/>
                  <a:pt x="3163232" y="3508748"/>
                  <a:pt x="3227930" y="3447036"/>
                </a:cubicBezTo>
                <a:lnTo>
                  <a:pt x="3301787" y="3376588"/>
                </a:lnTo>
                <a:lnTo>
                  <a:pt x="3414475" y="3367202"/>
                </a:lnTo>
                <a:cubicBezTo>
                  <a:pt x="3576864" y="3353675"/>
                  <a:pt x="3753863" y="3356502"/>
                  <a:pt x="3877972" y="3374605"/>
                </a:cubicBezTo>
                <a:cubicBezTo>
                  <a:pt x="3979968" y="3389482"/>
                  <a:pt x="3994009" y="3388497"/>
                  <a:pt x="4132551" y="3356734"/>
                </a:cubicBezTo>
                <a:cubicBezTo>
                  <a:pt x="4213196" y="3338245"/>
                  <a:pt x="4282942" y="3323118"/>
                  <a:pt x="4287542" y="3323118"/>
                </a:cubicBezTo>
                <a:cubicBezTo>
                  <a:pt x="4292141" y="3323118"/>
                  <a:pt x="4279077" y="3350264"/>
                  <a:pt x="4258512" y="3383443"/>
                </a:cubicBezTo>
                <a:cubicBezTo>
                  <a:pt x="4236256" y="3419350"/>
                  <a:pt x="4223640" y="3454291"/>
                  <a:pt x="4227346" y="3469766"/>
                </a:cubicBezTo>
                <a:cubicBezTo>
                  <a:pt x="4232043" y="3489376"/>
                  <a:pt x="4220312" y="3505267"/>
                  <a:pt x="4179597" y="3534449"/>
                </a:cubicBezTo>
                <a:cubicBezTo>
                  <a:pt x="4098571" y="3592522"/>
                  <a:pt x="4059338" y="3635174"/>
                  <a:pt x="4007711" y="3721313"/>
                </a:cubicBezTo>
                <a:cubicBezTo>
                  <a:pt x="3963640" y="3794845"/>
                  <a:pt x="3960922" y="3805624"/>
                  <a:pt x="3960799" y="3907318"/>
                </a:cubicBezTo>
                <a:cubicBezTo>
                  <a:pt x="3960711" y="3980186"/>
                  <a:pt x="3969390" y="4045016"/>
                  <a:pt x="3987507" y="4106807"/>
                </a:cubicBezTo>
                <a:lnTo>
                  <a:pt x="4014346" y="4198346"/>
                </a:lnTo>
                <a:lnTo>
                  <a:pt x="3963149" y="4259207"/>
                </a:lnTo>
                <a:cubicBezTo>
                  <a:pt x="3934991" y="4292681"/>
                  <a:pt x="3862359" y="4374360"/>
                  <a:pt x="3801744" y="4440718"/>
                </a:cubicBezTo>
                <a:cubicBezTo>
                  <a:pt x="3741130" y="4507076"/>
                  <a:pt x="3676796" y="4587085"/>
                  <a:pt x="3658781" y="4618518"/>
                </a:cubicBezTo>
                <a:cubicBezTo>
                  <a:pt x="3573644" y="4767062"/>
                  <a:pt x="3539832" y="5015190"/>
                  <a:pt x="3590789" y="5117478"/>
                </a:cubicBezTo>
                <a:cubicBezTo>
                  <a:pt x="3624864" y="5185880"/>
                  <a:pt x="3704067" y="5230103"/>
                  <a:pt x="3777488" y="5221721"/>
                </a:cubicBezTo>
                <a:cubicBezTo>
                  <a:pt x="3843307" y="5214206"/>
                  <a:pt x="3876131" y="5195359"/>
                  <a:pt x="4007597" y="5089597"/>
                </a:cubicBezTo>
                <a:cubicBezTo>
                  <a:pt x="4113180" y="5004657"/>
                  <a:pt x="4161015" y="4931839"/>
                  <a:pt x="4229455" y="4751868"/>
                </a:cubicBezTo>
                <a:cubicBezTo>
                  <a:pt x="4284388" y="4607414"/>
                  <a:pt x="4363216" y="4538276"/>
                  <a:pt x="4458423" y="4551046"/>
                </a:cubicBezTo>
                <a:cubicBezTo>
                  <a:pt x="4503676" y="4557116"/>
                  <a:pt x="4522743" y="4550536"/>
                  <a:pt x="4610004" y="4498744"/>
                </a:cubicBezTo>
                <a:cubicBezTo>
                  <a:pt x="4664904" y="4466159"/>
                  <a:pt x="4719696" y="4426915"/>
                  <a:pt x="4731764" y="4411533"/>
                </a:cubicBezTo>
                <a:cubicBezTo>
                  <a:pt x="4770526" y="4362132"/>
                  <a:pt x="4769306" y="4409728"/>
                  <a:pt x="4730311" y="4468250"/>
                </a:cubicBezTo>
                <a:cubicBezTo>
                  <a:pt x="4710148" y="4498510"/>
                  <a:pt x="4669234" y="4583044"/>
                  <a:pt x="4639391" y="4656103"/>
                </a:cubicBezTo>
                <a:cubicBezTo>
                  <a:pt x="4605649" y="4738709"/>
                  <a:pt x="4563929" y="4814968"/>
                  <a:pt x="4529060" y="4857779"/>
                </a:cubicBezTo>
                <a:cubicBezTo>
                  <a:pt x="4498221" y="4895641"/>
                  <a:pt x="4468169" y="4939295"/>
                  <a:pt x="4462279" y="4954788"/>
                </a:cubicBezTo>
                <a:cubicBezTo>
                  <a:pt x="4456325" y="4970446"/>
                  <a:pt x="4416698" y="5002146"/>
                  <a:pt x="4373054" y="5026162"/>
                </a:cubicBezTo>
                <a:cubicBezTo>
                  <a:pt x="4287929" y="5073006"/>
                  <a:pt x="4267117" y="5090441"/>
                  <a:pt x="4215418" y="5158221"/>
                </a:cubicBezTo>
                <a:cubicBezTo>
                  <a:pt x="4196752" y="5182694"/>
                  <a:pt x="4175076" y="5202718"/>
                  <a:pt x="4167251" y="5202718"/>
                </a:cubicBezTo>
                <a:cubicBezTo>
                  <a:pt x="4159425" y="5202718"/>
                  <a:pt x="4142471" y="5212266"/>
                  <a:pt x="4129576" y="5223936"/>
                </a:cubicBezTo>
                <a:cubicBezTo>
                  <a:pt x="4116680" y="5235607"/>
                  <a:pt x="4084897" y="5247333"/>
                  <a:pt x="4058945" y="5249996"/>
                </a:cubicBezTo>
                <a:cubicBezTo>
                  <a:pt x="4032994" y="5252658"/>
                  <a:pt x="3971658" y="5270162"/>
                  <a:pt x="3922642" y="5288893"/>
                </a:cubicBezTo>
                <a:cubicBezTo>
                  <a:pt x="3842006" y="5319709"/>
                  <a:pt x="3819015" y="5337546"/>
                  <a:pt x="3681122" y="5476277"/>
                </a:cubicBezTo>
                <a:cubicBezTo>
                  <a:pt x="3597302" y="5560607"/>
                  <a:pt x="3501590" y="5651298"/>
                  <a:pt x="3468430" y="5677814"/>
                </a:cubicBezTo>
                <a:cubicBezTo>
                  <a:pt x="3399724" y="5732751"/>
                  <a:pt x="3344572" y="5794520"/>
                  <a:pt x="3344572" y="5816531"/>
                </a:cubicBezTo>
                <a:cubicBezTo>
                  <a:pt x="3344572" y="5827233"/>
                  <a:pt x="3318276" y="5829668"/>
                  <a:pt x="3252261" y="5825082"/>
                </a:cubicBezTo>
                <a:cubicBezTo>
                  <a:pt x="3164760" y="5819002"/>
                  <a:pt x="3156652" y="5820795"/>
                  <a:pt x="3096686" y="5859476"/>
                </a:cubicBezTo>
                <a:cubicBezTo>
                  <a:pt x="3026206" y="5904940"/>
                  <a:pt x="2959453" y="5982106"/>
                  <a:pt x="2900982" y="6085711"/>
                </a:cubicBezTo>
                <a:cubicBezTo>
                  <a:pt x="2863020" y="6152976"/>
                  <a:pt x="2824032" y="6179705"/>
                  <a:pt x="2697885" y="6224949"/>
                </a:cubicBezTo>
                <a:cubicBezTo>
                  <a:pt x="2643619" y="6244412"/>
                  <a:pt x="2506372" y="6312645"/>
                  <a:pt x="2506372" y="6320160"/>
                </a:cubicBezTo>
                <a:cubicBezTo>
                  <a:pt x="2506372" y="6324991"/>
                  <a:pt x="2472816" y="6355001"/>
                  <a:pt x="2431803" y="6386850"/>
                </a:cubicBezTo>
                <a:cubicBezTo>
                  <a:pt x="2330597" y="6465443"/>
                  <a:pt x="2277772" y="6568160"/>
                  <a:pt x="2277772" y="6686355"/>
                </a:cubicBezTo>
                <a:cubicBezTo>
                  <a:pt x="2277772" y="6751403"/>
                  <a:pt x="2284475" y="6780374"/>
                  <a:pt x="2309343" y="6822807"/>
                </a:cubicBezTo>
                <a:cubicBezTo>
                  <a:pt x="2351482" y="6894712"/>
                  <a:pt x="2433210" y="6935928"/>
                  <a:pt x="2508448" y="6923218"/>
                </a:cubicBezTo>
                <a:cubicBezTo>
                  <a:pt x="2604913" y="6906919"/>
                  <a:pt x="2739917" y="6853886"/>
                  <a:pt x="2778998" y="6816937"/>
                </a:cubicBezTo>
                <a:cubicBezTo>
                  <a:pt x="2800186" y="6796905"/>
                  <a:pt x="2831773" y="6777405"/>
                  <a:pt x="2849191" y="6773604"/>
                </a:cubicBezTo>
                <a:cubicBezTo>
                  <a:pt x="2866610" y="6769805"/>
                  <a:pt x="2903757" y="6740663"/>
                  <a:pt x="2931741" y="6708847"/>
                </a:cubicBezTo>
                <a:cubicBezTo>
                  <a:pt x="3006615" y="6623721"/>
                  <a:pt x="3125799" y="6537941"/>
                  <a:pt x="3325675" y="6425324"/>
                </a:cubicBezTo>
                <a:cubicBezTo>
                  <a:pt x="3467547" y="6345389"/>
                  <a:pt x="3526714" y="6319621"/>
                  <a:pt x="3619481" y="6297374"/>
                </a:cubicBezTo>
                <a:cubicBezTo>
                  <a:pt x="3683368" y="6282054"/>
                  <a:pt x="3750225" y="6269518"/>
                  <a:pt x="3768050" y="6269518"/>
                </a:cubicBezTo>
                <a:cubicBezTo>
                  <a:pt x="3879816" y="6269518"/>
                  <a:pt x="4210501" y="6115046"/>
                  <a:pt x="4433425" y="5958703"/>
                </a:cubicBezTo>
                <a:cubicBezTo>
                  <a:pt x="4470001" y="5933051"/>
                  <a:pt x="4534294" y="5894890"/>
                  <a:pt x="4576300" y="5873900"/>
                </a:cubicBezTo>
                <a:cubicBezTo>
                  <a:pt x="4618304" y="5852909"/>
                  <a:pt x="4652672" y="5831170"/>
                  <a:pt x="4652672" y="5825591"/>
                </a:cubicBezTo>
                <a:cubicBezTo>
                  <a:pt x="4652672" y="5820011"/>
                  <a:pt x="4679818" y="5799950"/>
                  <a:pt x="4712997" y="5781010"/>
                </a:cubicBezTo>
                <a:cubicBezTo>
                  <a:pt x="4746176" y="5762070"/>
                  <a:pt x="4790467" y="5729863"/>
                  <a:pt x="4811422" y="5709437"/>
                </a:cubicBezTo>
                <a:cubicBezTo>
                  <a:pt x="4832377" y="5689012"/>
                  <a:pt x="4876668" y="5654563"/>
                  <a:pt x="4909847" y="5632882"/>
                </a:cubicBezTo>
                <a:cubicBezTo>
                  <a:pt x="4943026" y="5611201"/>
                  <a:pt x="4970172" y="5586745"/>
                  <a:pt x="4970172" y="5578535"/>
                </a:cubicBezTo>
                <a:cubicBezTo>
                  <a:pt x="4970172" y="5570324"/>
                  <a:pt x="4995889" y="5538367"/>
                  <a:pt x="5027322" y="5507518"/>
                </a:cubicBezTo>
                <a:cubicBezTo>
                  <a:pt x="5058755" y="5476669"/>
                  <a:pt x="5084472" y="5441967"/>
                  <a:pt x="5084472" y="5430401"/>
                </a:cubicBezTo>
                <a:cubicBezTo>
                  <a:pt x="5084472" y="5418835"/>
                  <a:pt x="5107332" y="5393530"/>
                  <a:pt x="5135272" y="5374168"/>
                </a:cubicBezTo>
                <a:cubicBezTo>
                  <a:pt x="5163212" y="5354806"/>
                  <a:pt x="5186072" y="5334248"/>
                  <a:pt x="5186072" y="5328486"/>
                </a:cubicBezTo>
                <a:cubicBezTo>
                  <a:pt x="5186072" y="5296283"/>
                  <a:pt x="5241566" y="5244578"/>
                  <a:pt x="5322597" y="5201282"/>
                </a:cubicBezTo>
                <a:cubicBezTo>
                  <a:pt x="5373238" y="5174223"/>
                  <a:pt x="5414672" y="5146361"/>
                  <a:pt x="5414672" y="5139365"/>
                </a:cubicBezTo>
                <a:cubicBezTo>
                  <a:pt x="5414672" y="5132369"/>
                  <a:pt x="5464044" y="5076715"/>
                  <a:pt x="5524387" y="5015688"/>
                </a:cubicBezTo>
                <a:cubicBezTo>
                  <a:pt x="5633025" y="4905821"/>
                  <a:pt x="5766504" y="4721250"/>
                  <a:pt x="5843762" y="4574068"/>
                </a:cubicBezTo>
                <a:cubicBezTo>
                  <a:pt x="5902390" y="4462378"/>
                  <a:pt x="5973045" y="4347231"/>
                  <a:pt x="5989003" y="4337368"/>
                </a:cubicBezTo>
                <a:cubicBezTo>
                  <a:pt x="5996661" y="4332635"/>
                  <a:pt x="6022025" y="4337870"/>
                  <a:pt x="6045366" y="4349000"/>
                </a:cubicBezTo>
                <a:cubicBezTo>
                  <a:pt x="6086883" y="4368798"/>
                  <a:pt x="6088615" y="4368462"/>
                  <a:pt x="6125070" y="4333535"/>
                </a:cubicBezTo>
                <a:lnTo>
                  <a:pt x="6162336" y="4297833"/>
                </a:lnTo>
                <a:lnTo>
                  <a:pt x="6182610" y="4367572"/>
                </a:lnTo>
                <a:cubicBezTo>
                  <a:pt x="6204135" y="4441616"/>
                  <a:pt x="6222500" y="4607742"/>
                  <a:pt x="6235622" y="4847118"/>
                </a:cubicBezTo>
                <a:cubicBezTo>
                  <a:pt x="6241089" y="4946842"/>
                  <a:pt x="6249501" y="5000079"/>
                  <a:pt x="6262143" y="5014956"/>
                </a:cubicBezTo>
                <a:cubicBezTo>
                  <a:pt x="6278655" y="5034388"/>
                  <a:pt x="6276751" y="5041878"/>
                  <a:pt x="6244539" y="5084214"/>
                </a:cubicBezTo>
                <a:cubicBezTo>
                  <a:pt x="6217552" y="5119682"/>
                  <a:pt x="6192369" y="5136131"/>
                  <a:pt x="6144922" y="5149278"/>
                </a:cubicBezTo>
                <a:cubicBezTo>
                  <a:pt x="6053651" y="5174568"/>
                  <a:pt x="6003521" y="5200827"/>
                  <a:pt x="5926062" y="5263925"/>
                </a:cubicBezTo>
                <a:cubicBezTo>
                  <a:pt x="5738256" y="5416911"/>
                  <a:pt x="5566546" y="5632808"/>
                  <a:pt x="5435716" y="5880455"/>
                </a:cubicBezTo>
                <a:cubicBezTo>
                  <a:pt x="5395623" y="5956348"/>
                  <a:pt x="5329383" y="6079220"/>
                  <a:pt x="5288517" y="6153505"/>
                </a:cubicBezTo>
                <a:cubicBezTo>
                  <a:pt x="5212812" y="6291119"/>
                  <a:pt x="5143728" y="6472280"/>
                  <a:pt x="5155378" y="6502640"/>
                </a:cubicBezTo>
                <a:cubicBezTo>
                  <a:pt x="5158926" y="6511885"/>
                  <a:pt x="5153055" y="6526729"/>
                  <a:pt x="5142334" y="6535627"/>
                </a:cubicBezTo>
                <a:cubicBezTo>
                  <a:pt x="5109040" y="6563259"/>
                  <a:pt x="4962479" y="7036695"/>
                  <a:pt x="4937896" y="7196023"/>
                </a:cubicBezTo>
                <a:cubicBezTo>
                  <a:pt x="4909740" y="7378509"/>
                  <a:pt x="4907844" y="7371345"/>
                  <a:pt x="4994129" y="7408576"/>
                </a:cubicBezTo>
                <a:cubicBezTo>
                  <a:pt x="5067696" y="7440318"/>
                  <a:pt x="5068903" y="7441668"/>
                  <a:pt x="5069927" y="7493350"/>
                </a:cubicBezTo>
                <a:cubicBezTo>
                  <a:pt x="5070499" y="7522235"/>
                  <a:pt x="5077660" y="7593115"/>
                  <a:pt x="5085841" y="7650861"/>
                </a:cubicBezTo>
                <a:cubicBezTo>
                  <a:pt x="5103551" y="7775872"/>
                  <a:pt x="5102812" y="7777152"/>
                  <a:pt x="4962544" y="7864577"/>
                </a:cubicBezTo>
                <a:cubicBezTo>
                  <a:pt x="4863856" y="7926087"/>
                  <a:pt x="4826968" y="7975580"/>
                  <a:pt x="4777019" y="8113496"/>
                </a:cubicBezTo>
                <a:cubicBezTo>
                  <a:pt x="4762612" y="8153276"/>
                  <a:pt x="4741997" y="8189211"/>
                  <a:pt x="4731208" y="8193351"/>
                </a:cubicBezTo>
                <a:cubicBezTo>
                  <a:pt x="4702857" y="8204230"/>
                  <a:pt x="4503560" y="8234035"/>
                  <a:pt x="4341522" y="8251627"/>
                </a:cubicBezTo>
                <a:cubicBezTo>
                  <a:pt x="4264687" y="8259969"/>
                  <a:pt x="4075134" y="8266371"/>
                  <a:pt x="3920293" y="8265855"/>
                </a:cubicBezTo>
                <a:lnTo>
                  <a:pt x="3638764" y="8264916"/>
                </a:lnTo>
                <a:lnTo>
                  <a:pt x="3605140" y="8296078"/>
                </a:lnTo>
                <a:cubicBezTo>
                  <a:pt x="3586647" y="8313217"/>
                  <a:pt x="3570460" y="8339962"/>
                  <a:pt x="3569169" y="8355512"/>
                </a:cubicBezTo>
                <a:cubicBezTo>
                  <a:pt x="3567025" y="8381341"/>
                  <a:pt x="3581090" y="8387734"/>
                  <a:pt x="3731922" y="8429490"/>
                </a:cubicBezTo>
                <a:cubicBezTo>
                  <a:pt x="3966825" y="8494519"/>
                  <a:pt x="3983336" y="8501254"/>
                  <a:pt x="3970871" y="8526955"/>
                </a:cubicBezTo>
                <a:cubicBezTo>
                  <a:pt x="3965179" y="8538693"/>
                  <a:pt x="3944915" y="8563565"/>
                  <a:pt x="3925840" y="8582227"/>
                </a:cubicBezTo>
                <a:cubicBezTo>
                  <a:pt x="3896791" y="8610649"/>
                  <a:pt x="3862761" y="8621728"/>
                  <a:pt x="3716290" y="8650453"/>
                </a:cubicBezTo>
                <a:cubicBezTo>
                  <a:pt x="3620113" y="8669316"/>
                  <a:pt x="3464269" y="8701052"/>
                  <a:pt x="3369972" y="8720979"/>
                </a:cubicBezTo>
                <a:cubicBezTo>
                  <a:pt x="3275675" y="8740907"/>
                  <a:pt x="3112797" y="8775235"/>
                  <a:pt x="3008022" y="8797264"/>
                </a:cubicBezTo>
                <a:cubicBezTo>
                  <a:pt x="2818368" y="8837138"/>
                  <a:pt x="2798472" y="8846544"/>
                  <a:pt x="2798472" y="8896327"/>
                </a:cubicBezTo>
                <a:cubicBezTo>
                  <a:pt x="2798472" y="8928222"/>
                  <a:pt x="2932417" y="9046519"/>
                  <a:pt x="2996044" y="9070818"/>
                </a:cubicBezTo>
                <a:cubicBezTo>
                  <a:pt x="3048459" y="9090836"/>
                  <a:pt x="3074430" y="9091550"/>
                  <a:pt x="3278543" y="9078588"/>
                </a:cubicBezTo>
                <a:cubicBezTo>
                  <a:pt x="3490127" y="9065150"/>
                  <a:pt x="3574823" y="9056630"/>
                  <a:pt x="3820822" y="9024034"/>
                </a:cubicBezTo>
                <a:cubicBezTo>
                  <a:pt x="3928351" y="9009785"/>
                  <a:pt x="4188788" y="8943547"/>
                  <a:pt x="4347872" y="8889988"/>
                </a:cubicBezTo>
                <a:cubicBezTo>
                  <a:pt x="4538681" y="8825746"/>
                  <a:pt x="4866512" y="8670509"/>
                  <a:pt x="4992410" y="8584780"/>
                </a:cubicBezTo>
                <a:cubicBezTo>
                  <a:pt x="5179219" y="8457573"/>
                  <a:pt x="5597489" y="8144276"/>
                  <a:pt x="5719472" y="8040187"/>
                </a:cubicBezTo>
                <a:cubicBezTo>
                  <a:pt x="5848420" y="7930156"/>
                  <a:pt x="6095673" y="7680343"/>
                  <a:pt x="6190887" y="7563890"/>
                </a:cubicBezTo>
                <a:cubicBezTo>
                  <a:pt x="6228471" y="7517923"/>
                  <a:pt x="6308290" y="7423625"/>
                  <a:pt x="6368261" y="7354340"/>
                </a:cubicBezTo>
                <a:cubicBezTo>
                  <a:pt x="6683516" y="6990128"/>
                  <a:pt x="6700917" y="6965246"/>
                  <a:pt x="6904873" y="6587018"/>
                </a:cubicBezTo>
                <a:cubicBezTo>
                  <a:pt x="7030738" y="6353607"/>
                  <a:pt x="7053329" y="6302906"/>
                  <a:pt x="7060487" y="6237768"/>
                </a:cubicBezTo>
                <a:cubicBezTo>
                  <a:pt x="7066867" y="6179712"/>
                  <a:pt x="7077149" y="6152496"/>
                  <a:pt x="7103669" y="6123468"/>
                </a:cubicBezTo>
                <a:cubicBezTo>
                  <a:pt x="7122813" y="6102513"/>
                  <a:pt x="7193976" y="6009558"/>
                  <a:pt x="7261807" y="5916901"/>
                </a:cubicBezTo>
                <a:lnTo>
                  <a:pt x="7385138" y="5748434"/>
                </a:lnTo>
                <a:lnTo>
                  <a:pt x="7403905" y="5613774"/>
                </a:lnTo>
                <a:cubicBezTo>
                  <a:pt x="7427606" y="5443706"/>
                  <a:pt x="7487109" y="5264089"/>
                  <a:pt x="7584253" y="5069368"/>
                </a:cubicBezTo>
                <a:cubicBezTo>
                  <a:pt x="7642086" y="4953445"/>
                  <a:pt x="7662130" y="4898730"/>
                  <a:pt x="7667998" y="4840768"/>
                </a:cubicBezTo>
                <a:cubicBezTo>
                  <a:pt x="7682261" y="4699893"/>
                  <a:pt x="7654328" y="3870516"/>
                  <a:pt x="7632711" y="3793018"/>
                </a:cubicBezTo>
                <a:lnTo>
                  <a:pt x="7613227" y="3723168"/>
                </a:lnTo>
                <a:lnTo>
                  <a:pt x="7661755" y="3665365"/>
                </a:lnTo>
                <a:cubicBezTo>
                  <a:pt x="7688446" y="3633573"/>
                  <a:pt x="7718739" y="3582138"/>
                  <a:pt x="7729075" y="3551065"/>
                </a:cubicBezTo>
                <a:cubicBezTo>
                  <a:pt x="7739411" y="3519992"/>
                  <a:pt x="7754420" y="3482040"/>
                  <a:pt x="7762427" y="3466728"/>
                </a:cubicBezTo>
                <a:cubicBezTo>
                  <a:pt x="7783716" y="3426022"/>
                  <a:pt x="7758510" y="2940371"/>
                  <a:pt x="7726449" y="2773503"/>
                </a:cubicBezTo>
                <a:cubicBezTo>
                  <a:pt x="7712729" y="2702094"/>
                  <a:pt x="7692828" y="2590587"/>
                  <a:pt x="7682226" y="2525710"/>
                </a:cubicBezTo>
                <a:cubicBezTo>
                  <a:pt x="7671623" y="2460833"/>
                  <a:pt x="7656598" y="2395885"/>
                  <a:pt x="7648836" y="2381382"/>
                </a:cubicBezTo>
                <a:cubicBezTo>
                  <a:pt x="7626334" y="2339337"/>
                  <a:pt x="7646377" y="2253567"/>
                  <a:pt x="7715982" y="2094046"/>
                </a:cubicBezTo>
                <a:cubicBezTo>
                  <a:pt x="7763036" y="1986207"/>
                  <a:pt x="7781883" y="1925537"/>
                  <a:pt x="7786606" y="1866698"/>
                </a:cubicBezTo>
                <a:cubicBezTo>
                  <a:pt x="7795312" y="1758233"/>
                  <a:pt x="7770020" y="1648669"/>
                  <a:pt x="7718065" y="1569779"/>
                </a:cubicBezTo>
                <a:cubicBezTo>
                  <a:pt x="7694529" y="1534041"/>
                  <a:pt x="7675272" y="1493323"/>
                  <a:pt x="7675272" y="1479295"/>
                </a:cubicBezTo>
                <a:cubicBezTo>
                  <a:pt x="7675272" y="1465267"/>
                  <a:pt x="7661777" y="1435762"/>
                  <a:pt x="7645285" y="1413729"/>
                </a:cubicBezTo>
                <a:cubicBezTo>
                  <a:pt x="7628792" y="1391695"/>
                  <a:pt x="7611344" y="1355519"/>
                  <a:pt x="7606512" y="1333338"/>
                </a:cubicBezTo>
                <a:cubicBezTo>
                  <a:pt x="7601680" y="1311156"/>
                  <a:pt x="7577689" y="1266766"/>
                  <a:pt x="7553199" y="1234692"/>
                </a:cubicBezTo>
                <a:cubicBezTo>
                  <a:pt x="7528709" y="1202619"/>
                  <a:pt x="7500235" y="1147968"/>
                  <a:pt x="7489924" y="1113246"/>
                </a:cubicBezTo>
                <a:cubicBezTo>
                  <a:pt x="7479613" y="1078524"/>
                  <a:pt x="7445296" y="1012313"/>
                  <a:pt x="7413664" y="966110"/>
                </a:cubicBezTo>
                <a:cubicBezTo>
                  <a:pt x="7359037" y="886319"/>
                  <a:pt x="7347962" y="850226"/>
                  <a:pt x="7388403" y="883790"/>
                </a:cubicBezTo>
                <a:cubicBezTo>
                  <a:pt x="7430009" y="918320"/>
                  <a:pt x="7525911" y="816425"/>
                  <a:pt x="7520962" y="742946"/>
                </a:cubicBezTo>
                <a:cubicBezTo>
                  <a:pt x="7517652" y="693800"/>
                  <a:pt x="7537442" y="626079"/>
                  <a:pt x="7581248" y="536655"/>
                </a:cubicBezTo>
                <a:cubicBezTo>
                  <a:pt x="7618796" y="460004"/>
                  <a:pt x="7619634" y="407943"/>
                  <a:pt x="7584929" y="307984"/>
                </a:cubicBezTo>
                <a:cubicBezTo>
                  <a:pt x="7570165" y="265460"/>
                  <a:pt x="7549398" y="204950"/>
                  <a:pt x="7538781" y="173518"/>
                </a:cubicBezTo>
                <a:cubicBezTo>
                  <a:pt x="7503835" y="70061"/>
                  <a:pt x="7443185" y="27552"/>
                  <a:pt x="7301541" y="7242"/>
                </a:cubicBezTo>
                <a:cubicBezTo>
                  <a:pt x="7251036" y="0"/>
                  <a:pt x="7211274" y="875"/>
                  <a:pt x="7186322" y="9777"/>
                </a:cubicBezTo>
                <a:close/>
              </a:path>
            </a:pathLst>
          </a:cu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2122924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Click="0" advTm="1000">
        <p159:morph option="byObject"/>
      </p:transition>
    </mc:Choice>
    <mc:Fallback xmlns="">
      <p:transition spd="slow" advClick="0" advTm="1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4.1.3"/>
</p:tagLst>
</file>

<file path=ppt/tags/tag10.xml><?xml version="1.0" encoding="utf-8"?>
<p:tagLst xmlns:a="http://schemas.openxmlformats.org/drawingml/2006/main" xmlns:r="http://schemas.openxmlformats.org/officeDocument/2006/relationships" xmlns:p="http://schemas.openxmlformats.org/presentationml/2006/main">
  <p:tag name="PA" val="v4.1.3"/>
</p:tagLst>
</file>

<file path=ppt/tags/tag11.xml><?xml version="1.0" encoding="utf-8"?>
<p:tagLst xmlns:a="http://schemas.openxmlformats.org/drawingml/2006/main" xmlns:r="http://schemas.openxmlformats.org/officeDocument/2006/relationships" xmlns:p="http://schemas.openxmlformats.org/presentationml/2006/main">
  <p:tag name="PA" val="v4.1.3"/>
</p:tagLst>
</file>

<file path=ppt/tags/tag12.xml><?xml version="1.0" encoding="utf-8"?>
<p:tagLst xmlns:a="http://schemas.openxmlformats.org/drawingml/2006/main" xmlns:r="http://schemas.openxmlformats.org/officeDocument/2006/relationships" xmlns:p="http://schemas.openxmlformats.org/presentationml/2006/main">
  <p:tag name="PA" val="v4.1.3"/>
</p:tagLst>
</file>

<file path=ppt/tags/tag13.xml><?xml version="1.0" encoding="utf-8"?>
<p:tagLst xmlns:a="http://schemas.openxmlformats.org/drawingml/2006/main" xmlns:r="http://schemas.openxmlformats.org/officeDocument/2006/relationships" xmlns:p="http://schemas.openxmlformats.org/presentationml/2006/main">
  <p:tag name="PA" val="v4.1.3"/>
</p:tagLst>
</file>

<file path=ppt/tags/tag14.xml><?xml version="1.0" encoding="utf-8"?>
<p:tagLst xmlns:a="http://schemas.openxmlformats.org/drawingml/2006/main" xmlns:r="http://schemas.openxmlformats.org/officeDocument/2006/relationships" xmlns:p="http://schemas.openxmlformats.org/presentationml/2006/main">
  <p:tag name="PA" val="v4.1.3"/>
</p:tagLst>
</file>

<file path=ppt/tags/tag2.xml><?xml version="1.0" encoding="utf-8"?>
<p:tagLst xmlns:a="http://schemas.openxmlformats.org/drawingml/2006/main" xmlns:r="http://schemas.openxmlformats.org/officeDocument/2006/relationships" xmlns:p="http://schemas.openxmlformats.org/presentationml/2006/main">
  <p:tag name="PA" val="v4.1.3"/>
</p:tagLst>
</file>

<file path=ppt/tags/tag3.xml><?xml version="1.0" encoding="utf-8"?>
<p:tagLst xmlns:a="http://schemas.openxmlformats.org/drawingml/2006/main" xmlns:r="http://schemas.openxmlformats.org/officeDocument/2006/relationships" xmlns:p="http://schemas.openxmlformats.org/presentationml/2006/main">
  <p:tag name="PA" val="v4.1.3"/>
</p:tagLst>
</file>

<file path=ppt/tags/tag4.xml><?xml version="1.0" encoding="utf-8"?>
<p:tagLst xmlns:a="http://schemas.openxmlformats.org/drawingml/2006/main" xmlns:r="http://schemas.openxmlformats.org/officeDocument/2006/relationships" xmlns:p="http://schemas.openxmlformats.org/presentationml/2006/main">
  <p:tag name="PA" val="v4.1.3"/>
</p:tagLst>
</file>

<file path=ppt/tags/tag5.xml><?xml version="1.0" encoding="utf-8"?>
<p:tagLst xmlns:a="http://schemas.openxmlformats.org/drawingml/2006/main" xmlns:r="http://schemas.openxmlformats.org/officeDocument/2006/relationships" xmlns:p="http://schemas.openxmlformats.org/presentationml/2006/main">
  <p:tag name="PA" val="v4.1.3"/>
</p:tagLst>
</file>

<file path=ppt/tags/tag6.xml><?xml version="1.0" encoding="utf-8"?>
<p:tagLst xmlns:a="http://schemas.openxmlformats.org/drawingml/2006/main" xmlns:r="http://schemas.openxmlformats.org/officeDocument/2006/relationships" xmlns:p="http://schemas.openxmlformats.org/presentationml/2006/main">
  <p:tag name="PA" val="v4.1.3"/>
</p:tagLst>
</file>

<file path=ppt/tags/tag7.xml><?xml version="1.0" encoding="utf-8"?>
<p:tagLst xmlns:a="http://schemas.openxmlformats.org/drawingml/2006/main" xmlns:r="http://schemas.openxmlformats.org/officeDocument/2006/relationships" xmlns:p="http://schemas.openxmlformats.org/presentationml/2006/main">
  <p:tag name="PA" val="v4.1.3"/>
</p:tagLst>
</file>

<file path=ppt/tags/tag8.xml><?xml version="1.0" encoding="utf-8"?>
<p:tagLst xmlns:a="http://schemas.openxmlformats.org/drawingml/2006/main" xmlns:r="http://schemas.openxmlformats.org/officeDocument/2006/relationships" xmlns:p="http://schemas.openxmlformats.org/presentationml/2006/main">
  <p:tag name="PA" val="v4.1.3"/>
</p:tagLst>
</file>

<file path=ppt/tags/tag9.xml><?xml version="1.0" encoding="utf-8"?>
<p:tagLst xmlns:a="http://schemas.openxmlformats.org/drawingml/2006/main" xmlns:r="http://schemas.openxmlformats.org/officeDocument/2006/relationships" xmlns:p="http://schemas.openxmlformats.org/presentationml/2006/main">
  <p:tag name="PA" val="v4.1.3"/>
</p:tagLst>
</file>

<file path=ppt/theme/theme1.xml><?xml version="1.0" encoding="utf-8"?>
<a:theme xmlns:a="http://schemas.openxmlformats.org/drawingml/2006/main" name="3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434</Words>
  <Application>Microsoft Office PowerPoint</Application>
  <PresentationFormat>宽屏</PresentationFormat>
  <Paragraphs>21</Paragraphs>
  <Slides>7</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7</vt:i4>
      </vt:variant>
    </vt:vector>
  </HeadingPairs>
  <TitlesOfParts>
    <vt:vector size="13" baseType="lpstr">
      <vt:lpstr>Avengeance</vt:lpstr>
      <vt:lpstr>DIN</vt:lpstr>
      <vt:lpstr>等线</vt:lpstr>
      <vt:lpstr>等线 Light</vt:lpstr>
      <vt:lpstr>Arial</vt:lpstr>
      <vt:lpstr>3_Office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仔 卢</dc:creator>
  <cp:lastModifiedBy>林 子白</cp:lastModifiedBy>
  <cp:revision>5</cp:revision>
  <dcterms:created xsi:type="dcterms:W3CDTF">2019-06-16T08:47:40Z</dcterms:created>
  <dcterms:modified xsi:type="dcterms:W3CDTF">2020-10-14T13:51:38Z</dcterms:modified>
</cp:coreProperties>
</file>

<file path=docProps/thumbnail.jpeg>
</file>